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reen Shot 2012-11-01 at 1.26.28 PM.pn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5" b="7055"/>
          <a:stretch>
            <a:fillRect/>
          </a:stretch>
        </p:blipFill>
        <p:spPr>
          <a:xfrm>
            <a:off x="284162" y="2094120"/>
            <a:ext cx="8574087" cy="4556648"/>
          </a:xfr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Tessa Joseph-Nicholas, department of Computer Science, </a:t>
            </a:r>
            <a:r>
              <a:rPr lang="en-US" dirty="0" err="1" smtClean="0"/>
              <a:t>tnicholas@cs.unc.edu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VoiceThread</a:t>
            </a:r>
            <a:r>
              <a:rPr lang="en-US" sz="3200" dirty="0" smtClean="0"/>
              <a:t> in Online and Blended Classes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431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VoiceThread</a:t>
            </a:r>
            <a:r>
              <a:rPr lang="en-US" dirty="0" smtClean="0"/>
              <a:t>: Basic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Browser-based creation tool: </a:t>
            </a:r>
            <a:r>
              <a:rPr lang="en-US" dirty="0" err="1" smtClean="0"/>
              <a:t>voicethread.unc.edu</a:t>
            </a:r>
            <a:r>
              <a:rPr lang="en-US" dirty="0" smtClean="0"/>
              <a:t> </a:t>
            </a:r>
            <a:r>
              <a:rPr lang="en-US" smtClean="0"/>
              <a:t>(w/Onyen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iPad</a:t>
            </a:r>
            <a:r>
              <a:rPr lang="en-US" dirty="0" smtClean="0"/>
              <a:t> app</a:t>
            </a:r>
            <a:endParaRPr lang="en-US" dirty="0"/>
          </a:p>
          <a:p>
            <a:r>
              <a:rPr lang="en-US" dirty="0" smtClean="0"/>
              <a:t>Main field: webcam, image, slides, video clip, document</a:t>
            </a:r>
          </a:p>
          <a:p>
            <a:r>
              <a:rPr lang="en-US" dirty="0" smtClean="0"/>
              <a:t>User profiles with images</a:t>
            </a:r>
          </a:p>
          <a:p>
            <a:r>
              <a:rPr lang="en-US" dirty="0" smtClean="0"/>
              <a:t>Comments from creator and/or viewers: video, audio, text</a:t>
            </a:r>
          </a:p>
          <a:p>
            <a:r>
              <a:rPr lang="en-US" dirty="0" smtClean="0"/>
              <a:t>Doodle tool</a:t>
            </a:r>
          </a:p>
          <a:p>
            <a:r>
              <a:rPr lang="en-US" dirty="0" smtClean="0"/>
              <a:t>Groups</a:t>
            </a:r>
          </a:p>
          <a:p>
            <a:r>
              <a:rPr lang="en-US" dirty="0" smtClean="0"/>
              <a:t>Simple creation process: upload, comment,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0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use VT in online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Slide-based lectures with audio, video, text</a:t>
            </a:r>
          </a:p>
          <a:p>
            <a:r>
              <a:rPr lang="en-US" dirty="0" smtClean="0"/>
              <a:t>Student introductions</a:t>
            </a:r>
          </a:p>
          <a:p>
            <a:r>
              <a:rPr lang="en-US" dirty="0" smtClean="0"/>
              <a:t>Peer workshops of student work: poems, art, etc.</a:t>
            </a:r>
          </a:p>
          <a:p>
            <a:r>
              <a:rPr lang="en-US" dirty="0" smtClean="0"/>
              <a:t>Breaking difficult readings down</a:t>
            </a:r>
          </a:p>
          <a:p>
            <a:r>
              <a:rPr lang="en-US" dirty="0" smtClean="0"/>
              <a:t>Also applicable in F2F classes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 use VT in large F2F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452835"/>
            <a:ext cx="7076747" cy="3673328"/>
          </a:xfrm>
        </p:spPr>
        <p:txBody>
          <a:bodyPr/>
          <a:lstStyle/>
          <a:p>
            <a:r>
              <a:rPr lang="en-US" dirty="0" smtClean="0"/>
              <a:t>Virtual discussion groups</a:t>
            </a:r>
          </a:p>
          <a:p>
            <a:r>
              <a:rPr lang="en-US" dirty="0" smtClean="0"/>
              <a:t>Participation is graded, but gently</a:t>
            </a:r>
          </a:p>
          <a:p>
            <a:r>
              <a:rPr lang="en-US" dirty="0" smtClean="0"/>
              <a:t>Post a participation rubric</a:t>
            </a:r>
          </a:p>
          <a:p>
            <a:r>
              <a:rPr lang="en-US" dirty="0" smtClean="0"/>
              <a:t>App helps with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0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VoiceThread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Visual: provides a sense of presence and accountability in an online discussion (this really is important)</a:t>
            </a:r>
          </a:p>
          <a:p>
            <a:r>
              <a:rPr lang="en-US" dirty="0" smtClean="0"/>
              <a:t>Paces online lectures and discussions</a:t>
            </a:r>
          </a:p>
          <a:p>
            <a:r>
              <a:rPr lang="en-US" dirty="0" smtClean="0"/>
              <a:t>Options beyond traditional “talking head” video lectures</a:t>
            </a:r>
          </a:p>
          <a:p>
            <a:r>
              <a:rPr lang="en-US" dirty="0" smtClean="0"/>
              <a:t>Encourages students to break their points down and articulate them clearly</a:t>
            </a:r>
          </a:p>
          <a:p>
            <a:r>
              <a:rPr lang="en-US" dirty="0" smtClean="0"/>
              <a:t>“I was hesitant about </a:t>
            </a:r>
            <a:r>
              <a:rPr lang="en-US" dirty="0" err="1" smtClean="0"/>
              <a:t>VoiceThread</a:t>
            </a:r>
            <a:r>
              <a:rPr lang="en-US" dirty="0" smtClean="0"/>
              <a:t> at first, but now I see why you like to use it. It really helps!”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really…threaded</a:t>
            </a:r>
          </a:p>
          <a:p>
            <a:r>
              <a:rPr lang="en-US" dirty="0" smtClean="0"/>
              <a:t>Responding to individual comments and questions</a:t>
            </a:r>
          </a:p>
          <a:p>
            <a:r>
              <a:rPr lang="en-US" dirty="0" smtClean="0"/>
              <a:t>Typical technical issues (Flash)</a:t>
            </a:r>
          </a:p>
          <a:p>
            <a:r>
              <a:rPr lang="en-US" dirty="0" smtClean="0"/>
              <a:t>Getting the students to dive in</a:t>
            </a:r>
          </a:p>
          <a:p>
            <a:r>
              <a:rPr lang="en-US" dirty="0" smtClean="0"/>
              <a:t>Certain functions are tricky: deciding how to share, etc.</a:t>
            </a:r>
          </a:p>
          <a:p>
            <a:r>
              <a:rPr lang="en-US" dirty="0" smtClean="0"/>
              <a:t>Contact me for materials: </a:t>
            </a:r>
            <a:r>
              <a:rPr lang="en-US" dirty="0" err="1" smtClean="0"/>
              <a:t>tnicholas@cs.unc.edu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6023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58</TotalTime>
  <Words>244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Spectrum</vt:lpstr>
      <vt:lpstr>VoiceThread in Online and Blended Classes</vt:lpstr>
      <vt:lpstr>VoiceThread: Basic Features</vt:lpstr>
      <vt:lpstr>How I use VT in online classes</vt:lpstr>
      <vt:lpstr>How I use VT in large F2F classes</vt:lpstr>
      <vt:lpstr>Why VoiceThread works</vt:lpstr>
      <vt:lpstr>Challenges and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VoiceThread</dc:title>
  <dc:creator>editor 17</dc:creator>
  <cp:lastModifiedBy>cfe-support</cp:lastModifiedBy>
  <cp:revision>8</cp:revision>
  <dcterms:created xsi:type="dcterms:W3CDTF">2012-11-01T17:06:48Z</dcterms:created>
  <dcterms:modified xsi:type="dcterms:W3CDTF">2012-11-02T12:49:53Z</dcterms:modified>
</cp:coreProperties>
</file>