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576" r:id="rId2"/>
    <p:sldId id="1574" r:id="rId3"/>
    <p:sldId id="1439" r:id="rId4"/>
    <p:sldId id="1540" r:id="rId5"/>
    <p:sldId id="1541" r:id="rId6"/>
    <p:sldId id="1542" r:id="rId7"/>
    <p:sldId id="1543" r:id="rId8"/>
    <p:sldId id="1545" r:id="rId9"/>
    <p:sldId id="1544" r:id="rId10"/>
    <p:sldId id="1547" r:id="rId11"/>
    <p:sldId id="1548" r:id="rId12"/>
    <p:sldId id="1559" r:id="rId13"/>
    <p:sldId id="1563" r:id="rId14"/>
    <p:sldId id="1564" r:id="rId15"/>
    <p:sldId id="1565" r:id="rId16"/>
    <p:sldId id="1560" r:id="rId17"/>
    <p:sldId id="1561" r:id="rId18"/>
    <p:sldId id="1562" r:id="rId19"/>
    <p:sldId id="1549" r:id="rId20"/>
    <p:sldId id="1546" r:id="rId21"/>
    <p:sldId id="1550" r:id="rId22"/>
    <p:sldId id="1551" r:id="rId23"/>
    <p:sldId id="1553" r:id="rId24"/>
    <p:sldId id="1568" r:id="rId25"/>
    <p:sldId id="1558" r:id="rId26"/>
    <p:sldId id="1567" r:id="rId27"/>
    <p:sldId id="1569" r:id="rId28"/>
    <p:sldId id="1570" r:id="rId29"/>
    <p:sldId id="1575" r:id="rId30"/>
    <p:sldId id="1577" r:id="rId31"/>
    <p:sldId id="1571" r:id="rId32"/>
    <p:sldId id="1566" r:id="rId33"/>
    <p:sldId id="1572" r:id="rId34"/>
    <p:sldId id="1573" r:id="rId35"/>
  </p:sldIdLst>
  <p:sldSz cx="9144000" cy="6858000" type="screen4x3"/>
  <p:notesSz cx="7099300" cy="10234613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F"/>
    <a:srgbClr val="34438F"/>
    <a:srgbClr val="2DA2BF"/>
    <a:srgbClr val="DA1F28"/>
    <a:srgbClr val="56A0D3"/>
    <a:srgbClr val="D9D9D9"/>
    <a:srgbClr val="5C8CBB"/>
    <a:srgbClr val="39639D"/>
    <a:srgbClr val="B9BEE5"/>
    <a:srgbClr val="F79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86903" autoAdjust="0"/>
  </p:normalViewPr>
  <p:slideViewPr>
    <p:cSldViewPr snapToGrid="0">
      <p:cViewPr>
        <p:scale>
          <a:sx n="60" d="100"/>
          <a:sy n="60" d="100"/>
        </p:scale>
        <p:origin x="-2124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notesViewPr>
    <p:cSldViewPr snapToGrid="0">
      <p:cViewPr varScale="1">
        <p:scale>
          <a:sx n="61" d="100"/>
          <a:sy n="61" d="100"/>
        </p:scale>
        <p:origin x="-1757" y="-82"/>
      </p:cViewPr>
      <p:guideLst>
        <p:guide orient="horz" pos="3224"/>
        <p:guide pos="2236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E09A9-D37A-4493-8DF9-9F51822CE6A5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A7B7D419-691B-405E-90BE-1859865B023A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eRecitations</a:t>
          </a:r>
          <a:endParaRPr lang="en-US" sz="2800" dirty="0">
            <a:latin typeface="Tw Cen MT" pitchFamily="34" charset="0"/>
          </a:endParaRPr>
        </a:p>
      </dgm:t>
    </dgm:pt>
    <dgm:pt modelId="{039C7717-B043-4E71-9717-140E7154B7ED}" type="parTrans" cxnId="{A042DD8C-5248-4E88-BF80-77025561936E}">
      <dgm:prSet/>
      <dgm:spPr/>
      <dgm:t>
        <a:bodyPr/>
        <a:lstStyle/>
        <a:p>
          <a:endParaRPr lang="en-US"/>
        </a:p>
      </dgm:t>
    </dgm:pt>
    <dgm:pt modelId="{C74F2230-1C24-416F-A38B-9B486DF4225A}" type="sibTrans" cxnId="{A042DD8C-5248-4E88-BF80-77025561936E}">
      <dgm:prSet/>
      <dgm:spPr/>
      <dgm:t>
        <a:bodyPr/>
        <a:lstStyle/>
        <a:p>
          <a:endParaRPr lang="en-US"/>
        </a:p>
      </dgm:t>
    </dgm:pt>
    <dgm:pt modelId="{B1C103CA-DF15-4753-93BD-000676A01F62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eLectures</a:t>
          </a:r>
          <a:endParaRPr lang="en-US" sz="2800" dirty="0">
            <a:latin typeface="Tw Cen MT" pitchFamily="34" charset="0"/>
          </a:endParaRPr>
        </a:p>
      </dgm:t>
    </dgm:pt>
    <dgm:pt modelId="{41ECBF30-B34D-48A0-B2CF-5A6531F2B218}" type="parTrans" cxnId="{1559A2BA-4A2E-4E69-98DC-18E9AD886183}">
      <dgm:prSet/>
      <dgm:spPr/>
      <dgm:t>
        <a:bodyPr/>
        <a:lstStyle/>
        <a:p>
          <a:endParaRPr lang="en-US"/>
        </a:p>
      </dgm:t>
    </dgm:pt>
    <dgm:pt modelId="{E7DCB437-8765-429A-9777-EDBA80317FD1}" type="sibTrans" cxnId="{1559A2BA-4A2E-4E69-98DC-18E9AD886183}">
      <dgm:prSet/>
      <dgm:spPr/>
      <dgm:t>
        <a:bodyPr/>
        <a:lstStyle/>
        <a:p>
          <a:endParaRPr lang="en-US"/>
        </a:p>
      </dgm:t>
    </dgm:pt>
    <dgm:pt modelId="{37AEEB0B-29FA-4DE3-BE97-0D3A9C95FF73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Video Solution Keys</a:t>
          </a:r>
          <a:endParaRPr lang="en-US" sz="2800" dirty="0">
            <a:latin typeface="Tw Cen MT" pitchFamily="34" charset="0"/>
          </a:endParaRPr>
        </a:p>
      </dgm:t>
    </dgm:pt>
    <dgm:pt modelId="{E0010032-377E-475B-BC05-99975B78F684}" type="parTrans" cxnId="{FD0DE41D-65F5-4FC6-B9F2-B6FF3F8DFA7F}">
      <dgm:prSet/>
      <dgm:spPr/>
      <dgm:t>
        <a:bodyPr/>
        <a:lstStyle/>
        <a:p>
          <a:endParaRPr lang="en-US"/>
        </a:p>
      </dgm:t>
    </dgm:pt>
    <dgm:pt modelId="{0D964717-4606-4020-AAC7-B8F9F39F6F1B}" type="sibTrans" cxnId="{FD0DE41D-65F5-4FC6-B9F2-B6FF3F8DFA7F}">
      <dgm:prSet/>
      <dgm:spPr/>
      <dgm:t>
        <a:bodyPr/>
        <a:lstStyle/>
        <a:p>
          <a:endParaRPr lang="en-US"/>
        </a:p>
      </dgm:t>
    </dgm:pt>
    <dgm:pt modelId="{02056C2B-6F7A-43C4-A200-84F3FAEF539A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Technology</a:t>
          </a:r>
          <a:endParaRPr lang="en-US" sz="2800" dirty="0">
            <a:latin typeface="Tw Cen MT" pitchFamily="34" charset="0"/>
          </a:endParaRPr>
        </a:p>
      </dgm:t>
    </dgm:pt>
    <dgm:pt modelId="{7B07A533-3F49-4032-BCA3-2D280F83CC61}" type="parTrans" cxnId="{003D04E5-4E87-453E-B008-921ADD8D7218}">
      <dgm:prSet/>
      <dgm:spPr/>
      <dgm:t>
        <a:bodyPr/>
        <a:lstStyle/>
        <a:p>
          <a:endParaRPr lang="en-US"/>
        </a:p>
      </dgm:t>
    </dgm:pt>
    <dgm:pt modelId="{504739BC-7262-4D3D-8B01-9867C3BA51F0}" type="sibTrans" cxnId="{003D04E5-4E87-453E-B008-921ADD8D7218}">
      <dgm:prSet/>
      <dgm:spPr/>
      <dgm:t>
        <a:bodyPr/>
        <a:lstStyle/>
        <a:p>
          <a:endParaRPr lang="en-US"/>
        </a:p>
      </dgm:t>
    </dgm:pt>
    <dgm:pt modelId="{DFFC277B-921E-4824-9FEF-2F5F422D8483}" type="pres">
      <dgm:prSet presAssocID="{28CE09A9-D37A-4493-8DF9-9F51822CE6A5}" presName="linearFlow" presStyleCnt="0">
        <dgm:presLayoutVars>
          <dgm:dir/>
          <dgm:resizeHandles val="exact"/>
        </dgm:presLayoutVars>
      </dgm:prSet>
      <dgm:spPr/>
    </dgm:pt>
    <dgm:pt modelId="{EA57241D-F2AC-40F9-A8AA-5EEB8F19F9D8}" type="pres">
      <dgm:prSet presAssocID="{A7B7D419-691B-405E-90BE-1859865B023A}" presName="composite" presStyleCnt="0"/>
      <dgm:spPr/>
    </dgm:pt>
    <dgm:pt modelId="{CD388919-F710-4ED1-88ED-C78FEFD2BFA2}" type="pres">
      <dgm:prSet presAssocID="{A7B7D419-691B-405E-90BE-1859865B023A}" presName="imgShp" presStyleLbl="fgImgPlace1" presStyleIdx="0" presStyleCnt="4"/>
      <dgm:spPr/>
    </dgm:pt>
    <dgm:pt modelId="{85B0E849-FB63-4DDF-BBAA-BDD6F00EA5AC}" type="pres">
      <dgm:prSet presAssocID="{A7B7D419-691B-405E-90BE-1859865B02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C8561-58BC-4343-A15C-8A5B62AFF76E}" type="pres">
      <dgm:prSet presAssocID="{C74F2230-1C24-416F-A38B-9B486DF4225A}" presName="spacing" presStyleCnt="0"/>
      <dgm:spPr/>
    </dgm:pt>
    <dgm:pt modelId="{29795AA9-7654-4601-AA68-5A7CC34961A5}" type="pres">
      <dgm:prSet presAssocID="{B1C103CA-DF15-4753-93BD-000676A01F62}" presName="composite" presStyleCnt="0"/>
      <dgm:spPr/>
    </dgm:pt>
    <dgm:pt modelId="{0CB52080-8545-4380-B094-76256F4BFF1E}" type="pres">
      <dgm:prSet presAssocID="{B1C103CA-DF15-4753-93BD-000676A01F62}" presName="imgShp" presStyleLbl="fgImgPlace1" presStyleIdx="1" presStyleCnt="4"/>
      <dgm:spPr/>
    </dgm:pt>
    <dgm:pt modelId="{45B860A7-73F6-4663-9856-F265E7656657}" type="pres">
      <dgm:prSet presAssocID="{B1C103CA-DF15-4753-93BD-000676A01F6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73D43-C690-43D8-9639-936647DD9591}" type="pres">
      <dgm:prSet presAssocID="{E7DCB437-8765-429A-9777-EDBA80317FD1}" presName="spacing" presStyleCnt="0"/>
      <dgm:spPr/>
    </dgm:pt>
    <dgm:pt modelId="{17F54E77-AB0C-45F7-9E78-F4F62F5AB13D}" type="pres">
      <dgm:prSet presAssocID="{37AEEB0B-29FA-4DE3-BE97-0D3A9C95FF73}" presName="composite" presStyleCnt="0"/>
      <dgm:spPr/>
    </dgm:pt>
    <dgm:pt modelId="{B05663B1-1E9B-4006-A77A-34CE0DA481BD}" type="pres">
      <dgm:prSet presAssocID="{37AEEB0B-29FA-4DE3-BE97-0D3A9C95FF73}" presName="imgShp" presStyleLbl="fgImgPlace1" presStyleIdx="2" presStyleCnt="4"/>
      <dgm:spPr/>
    </dgm:pt>
    <dgm:pt modelId="{ACC58AAE-2FA6-4196-86A9-A6727FBD9ED4}" type="pres">
      <dgm:prSet presAssocID="{37AEEB0B-29FA-4DE3-BE97-0D3A9C95FF7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4404-5B49-4495-8DA4-BAF3065FFC5D}" type="pres">
      <dgm:prSet presAssocID="{0D964717-4606-4020-AAC7-B8F9F39F6F1B}" presName="spacing" presStyleCnt="0"/>
      <dgm:spPr/>
    </dgm:pt>
    <dgm:pt modelId="{CB881D0E-125E-4093-BE53-114FE232606F}" type="pres">
      <dgm:prSet presAssocID="{02056C2B-6F7A-43C4-A200-84F3FAEF539A}" presName="composite" presStyleCnt="0"/>
      <dgm:spPr/>
    </dgm:pt>
    <dgm:pt modelId="{20993FB9-0369-4F67-BBB9-DFF86C6C9E8D}" type="pres">
      <dgm:prSet presAssocID="{02056C2B-6F7A-43C4-A200-84F3FAEF539A}" presName="imgShp" presStyleLbl="fgImgPlace1" presStyleIdx="3" presStyleCnt="4"/>
      <dgm:spPr/>
    </dgm:pt>
    <dgm:pt modelId="{4325AE5E-76F0-455A-B3CB-E806524F237A}" type="pres">
      <dgm:prSet presAssocID="{02056C2B-6F7A-43C4-A200-84F3FAEF53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9A2BA-4A2E-4E69-98DC-18E9AD886183}" srcId="{28CE09A9-D37A-4493-8DF9-9F51822CE6A5}" destId="{B1C103CA-DF15-4753-93BD-000676A01F62}" srcOrd="1" destOrd="0" parTransId="{41ECBF30-B34D-48A0-B2CF-5A6531F2B218}" sibTransId="{E7DCB437-8765-429A-9777-EDBA80317FD1}"/>
    <dgm:cxn modelId="{FD0DE41D-65F5-4FC6-B9F2-B6FF3F8DFA7F}" srcId="{28CE09A9-D37A-4493-8DF9-9F51822CE6A5}" destId="{37AEEB0B-29FA-4DE3-BE97-0D3A9C95FF73}" srcOrd="2" destOrd="0" parTransId="{E0010032-377E-475B-BC05-99975B78F684}" sibTransId="{0D964717-4606-4020-AAC7-B8F9F39F6F1B}"/>
    <dgm:cxn modelId="{A042DD8C-5248-4E88-BF80-77025561936E}" srcId="{28CE09A9-D37A-4493-8DF9-9F51822CE6A5}" destId="{A7B7D419-691B-405E-90BE-1859865B023A}" srcOrd="0" destOrd="0" parTransId="{039C7717-B043-4E71-9717-140E7154B7ED}" sibTransId="{C74F2230-1C24-416F-A38B-9B486DF4225A}"/>
    <dgm:cxn modelId="{E68B8C76-F030-40FD-A9B1-1DE25E127E18}" type="presOf" srcId="{02056C2B-6F7A-43C4-A200-84F3FAEF539A}" destId="{4325AE5E-76F0-455A-B3CB-E806524F237A}" srcOrd="0" destOrd="0" presId="urn:microsoft.com/office/officeart/2005/8/layout/vList3#1"/>
    <dgm:cxn modelId="{9A2F85FB-7AA7-41C0-8A40-75BB3989A832}" type="presOf" srcId="{37AEEB0B-29FA-4DE3-BE97-0D3A9C95FF73}" destId="{ACC58AAE-2FA6-4196-86A9-A6727FBD9ED4}" srcOrd="0" destOrd="0" presId="urn:microsoft.com/office/officeart/2005/8/layout/vList3#1"/>
    <dgm:cxn modelId="{23DA24B9-B22E-4501-ACC1-4B75AF863762}" type="presOf" srcId="{A7B7D419-691B-405E-90BE-1859865B023A}" destId="{85B0E849-FB63-4DDF-BBAA-BDD6F00EA5AC}" srcOrd="0" destOrd="0" presId="urn:microsoft.com/office/officeart/2005/8/layout/vList3#1"/>
    <dgm:cxn modelId="{F8E790A1-7934-4AD3-A187-3ED88CFF6CF8}" type="presOf" srcId="{B1C103CA-DF15-4753-93BD-000676A01F62}" destId="{45B860A7-73F6-4663-9856-F265E7656657}" srcOrd="0" destOrd="0" presId="urn:microsoft.com/office/officeart/2005/8/layout/vList3#1"/>
    <dgm:cxn modelId="{3E034FF4-1611-49B7-AA62-01FA8DEA80EB}" type="presOf" srcId="{28CE09A9-D37A-4493-8DF9-9F51822CE6A5}" destId="{DFFC277B-921E-4824-9FEF-2F5F422D8483}" srcOrd="0" destOrd="0" presId="urn:microsoft.com/office/officeart/2005/8/layout/vList3#1"/>
    <dgm:cxn modelId="{003D04E5-4E87-453E-B008-921ADD8D7218}" srcId="{28CE09A9-D37A-4493-8DF9-9F51822CE6A5}" destId="{02056C2B-6F7A-43C4-A200-84F3FAEF539A}" srcOrd="3" destOrd="0" parTransId="{7B07A533-3F49-4032-BCA3-2D280F83CC61}" sibTransId="{504739BC-7262-4D3D-8B01-9867C3BA51F0}"/>
    <dgm:cxn modelId="{409CE4E3-448C-4336-865F-22462D3EAB24}" type="presParOf" srcId="{DFFC277B-921E-4824-9FEF-2F5F422D8483}" destId="{EA57241D-F2AC-40F9-A8AA-5EEB8F19F9D8}" srcOrd="0" destOrd="0" presId="urn:microsoft.com/office/officeart/2005/8/layout/vList3#1"/>
    <dgm:cxn modelId="{9D2D3C4A-250C-43FE-B7A4-15CCB119F0A0}" type="presParOf" srcId="{EA57241D-F2AC-40F9-A8AA-5EEB8F19F9D8}" destId="{CD388919-F710-4ED1-88ED-C78FEFD2BFA2}" srcOrd="0" destOrd="0" presId="urn:microsoft.com/office/officeart/2005/8/layout/vList3#1"/>
    <dgm:cxn modelId="{23748D92-B151-4AE4-9105-AE65E5D23A76}" type="presParOf" srcId="{EA57241D-F2AC-40F9-A8AA-5EEB8F19F9D8}" destId="{85B0E849-FB63-4DDF-BBAA-BDD6F00EA5AC}" srcOrd="1" destOrd="0" presId="urn:microsoft.com/office/officeart/2005/8/layout/vList3#1"/>
    <dgm:cxn modelId="{D18ED978-1297-4279-8B17-7C2DCCEBBA87}" type="presParOf" srcId="{DFFC277B-921E-4824-9FEF-2F5F422D8483}" destId="{CA1C8561-58BC-4343-A15C-8A5B62AFF76E}" srcOrd="1" destOrd="0" presId="urn:microsoft.com/office/officeart/2005/8/layout/vList3#1"/>
    <dgm:cxn modelId="{A5E72C2E-EC03-4694-889B-61F524EB1B20}" type="presParOf" srcId="{DFFC277B-921E-4824-9FEF-2F5F422D8483}" destId="{29795AA9-7654-4601-AA68-5A7CC34961A5}" srcOrd="2" destOrd="0" presId="urn:microsoft.com/office/officeart/2005/8/layout/vList3#1"/>
    <dgm:cxn modelId="{783BAF43-E8AE-4C63-B9E1-3D15C6E61B9F}" type="presParOf" srcId="{29795AA9-7654-4601-AA68-5A7CC34961A5}" destId="{0CB52080-8545-4380-B094-76256F4BFF1E}" srcOrd="0" destOrd="0" presId="urn:microsoft.com/office/officeart/2005/8/layout/vList3#1"/>
    <dgm:cxn modelId="{ACD6D8B2-4EF1-48AB-931C-B0E926B9DF42}" type="presParOf" srcId="{29795AA9-7654-4601-AA68-5A7CC34961A5}" destId="{45B860A7-73F6-4663-9856-F265E7656657}" srcOrd="1" destOrd="0" presId="urn:microsoft.com/office/officeart/2005/8/layout/vList3#1"/>
    <dgm:cxn modelId="{F4DA9C25-2EEB-4000-AFE3-D730824AC0CB}" type="presParOf" srcId="{DFFC277B-921E-4824-9FEF-2F5F422D8483}" destId="{96E73D43-C690-43D8-9639-936647DD9591}" srcOrd="3" destOrd="0" presId="urn:microsoft.com/office/officeart/2005/8/layout/vList3#1"/>
    <dgm:cxn modelId="{56A2DF48-6538-4852-BE00-44EEBE58694A}" type="presParOf" srcId="{DFFC277B-921E-4824-9FEF-2F5F422D8483}" destId="{17F54E77-AB0C-45F7-9E78-F4F62F5AB13D}" srcOrd="4" destOrd="0" presId="urn:microsoft.com/office/officeart/2005/8/layout/vList3#1"/>
    <dgm:cxn modelId="{6832F980-2CC0-4662-BD54-AAAF241CD569}" type="presParOf" srcId="{17F54E77-AB0C-45F7-9E78-F4F62F5AB13D}" destId="{B05663B1-1E9B-4006-A77A-34CE0DA481BD}" srcOrd="0" destOrd="0" presId="urn:microsoft.com/office/officeart/2005/8/layout/vList3#1"/>
    <dgm:cxn modelId="{DB1ECBF9-DED0-4AA7-BEEC-8B79F873F193}" type="presParOf" srcId="{17F54E77-AB0C-45F7-9E78-F4F62F5AB13D}" destId="{ACC58AAE-2FA6-4196-86A9-A6727FBD9ED4}" srcOrd="1" destOrd="0" presId="urn:microsoft.com/office/officeart/2005/8/layout/vList3#1"/>
    <dgm:cxn modelId="{7DBDB3AD-247E-44D0-9244-F1D917573A92}" type="presParOf" srcId="{DFFC277B-921E-4824-9FEF-2F5F422D8483}" destId="{18D14404-5B49-4495-8DA4-BAF3065FFC5D}" srcOrd="5" destOrd="0" presId="urn:microsoft.com/office/officeart/2005/8/layout/vList3#1"/>
    <dgm:cxn modelId="{C4768241-7556-4960-851F-DA8BC60CA795}" type="presParOf" srcId="{DFFC277B-921E-4824-9FEF-2F5F422D8483}" destId="{CB881D0E-125E-4093-BE53-114FE232606F}" srcOrd="6" destOrd="0" presId="urn:microsoft.com/office/officeart/2005/8/layout/vList3#1"/>
    <dgm:cxn modelId="{89F40736-CAB7-47DB-B9DC-ABBB79FC5287}" type="presParOf" srcId="{CB881D0E-125E-4093-BE53-114FE232606F}" destId="{20993FB9-0369-4F67-BBB9-DFF86C6C9E8D}" srcOrd="0" destOrd="0" presId="urn:microsoft.com/office/officeart/2005/8/layout/vList3#1"/>
    <dgm:cxn modelId="{36F41516-9993-4DB7-A890-DFD9AA9E3C1E}" type="presParOf" srcId="{CB881D0E-125E-4093-BE53-114FE232606F}" destId="{4325AE5E-76F0-455A-B3CB-E806524F23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23EDA6-62BC-4D99-9BA7-63B629CE3C8E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E2709B9E-D353-4810-BB1D-A11BD1EEF67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Class Problem</a:t>
          </a:r>
          <a:endParaRPr lang="en-US" dirty="0">
            <a:latin typeface="Tw Cen MT" pitchFamily="34" charset="0"/>
          </a:endParaRPr>
        </a:p>
      </dgm:t>
    </dgm:pt>
    <dgm:pt modelId="{FAB0B0EE-3525-4B35-B41E-6A67556AF653}" type="par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80E0C7C-DCF7-4AC6-9AB8-8F2911D398B7}" type="sib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ACC8F7C4-94B8-4C55-9FB5-D64D46E91D70}" type="pres">
      <dgm:prSet presAssocID="{3D23EDA6-62BC-4D99-9BA7-63B629CE3C8E}" presName="CompostProcess" presStyleCnt="0">
        <dgm:presLayoutVars>
          <dgm:dir/>
          <dgm:resizeHandles val="exact"/>
        </dgm:presLayoutVars>
      </dgm:prSet>
      <dgm:spPr/>
    </dgm:pt>
    <dgm:pt modelId="{9A4DB18C-8CA3-4891-860F-17E10A9ACE0C}" type="pres">
      <dgm:prSet presAssocID="{3D23EDA6-62BC-4D99-9BA7-63B629CE3C8E}" presName="arrow" presStyleLbl="bgShp" presStyleIdx="0" presStyleCnt="1"/>
      <dgm:spPr/>
    </dgm:pt>
    <dgm:pt modelId="{6562516D-29A0-4340-B8C2-766753AC4AFD}" type="pres">
      <dgm:prSet presAssocID="{3D23EDA6-62BC-4D99-9BA7-63B629CE3C8E}" presName="linearProcess" presStyleCnt="0"/>
      <dgm:spPr/>
    </dgm:pt>
    <dgm:pt modelId="{8978013B-C744-488E-9E44-1E7B810BD2D0}" type="pres">
      <dgm:prSet presAssocID="{E2709B9E-D353-4810-BB1D-A11BD1EEF677}" presName="textNode" presStyleLbl="node1" presStyleIdx="0" presStyleCnt="1" custScaleX="79788" custScaleY="79788" custLinFactNeighborX="-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D88C4-2424-4F59-94F4-422B2D8CC476}" srcId="{3D23EDA6-62BC-4D99-9BA7-63B629CE3C8E}" destId="{E2709B9E-D353-4810-BB1D-A11BD1EEF677}" srcOrd="0" destOrd="0" parTransId="{FAB0B0EE-3525-4B35-B41E-6A67556AF653}" sibTransId="{180E0C7C-DCF7-4AC6-9AB8-8F2911D398B7}"/>
    <dgm:cxn modelId="{AEC3B0D2-6EFD-4BFF-B445-2713EA66618E}" type="presOf" srcId="{E2709B9E-D353-4810-BB1D-A11BD1EEF677}" destId="{8978013B-C744-488E-9E44-1E7B810BD2D0}" srcOrd="0" destOrd="0" presId="urn:microsoft.com/office/officeart/2005/8/layout/hProcess9"/>
    <dgm:cxn modelId="{52D33039-E0CE-474B-AB9A-A2FC3D1DC832}" type="presOf" srcId="{3D23EDA6-62BC-4D99-9BA7-63B629CE3C8E}" destId="{ACC8F7C4-94B8-4C55-9FB5-D64D46E91D70}" srcOrd="0" destOrd="0" presId="urn:microsoft.com/office/officeart/2005/8/layout/hProcess9"/>
    <dgm:cxn modelId="{E672D5C2-2F97-47F1-BA9D-1B399D421F9A}" type="presParOf" srcId="{ACC8F7C4-94B8-4C55-9FB5-D64D46E91D70}" destId="{9A4DB18C-8CA3-4891-860F-17E10A9ACE0C}" srcOrd="0" destOrd="0" presId="urn:microsoft.com/office/officeart/2005/8/layout/hProcess9"/>
    <dgm:cxn modelId="{BFBE7E94-653D-41F2-86F3-E02A7485661D}" type="presParOf" srcId="{ACC8F7C4-94B8-4C55-9FB5-D64D46E91D70}" destId="{6562516D-29A0-4340-B8C2-766753AC4AFD}" srcOrd="1" destOrd="0" presId="urn:microsoft.com/office/officeart/2005/8/layout/hProcess9"/>
    <dgm:cxn modelId="{4F6CF64C-CB50-48EA-AE82-AC22A5BCDD80}" type="presParOf" srcId="{6562516D-29A0-4340-B8C2-766753AC4AFD}" destId="{8978013B-C744-488E-9E44-1E7B810BD2D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EF0BD3-B537-4125-9B5A-F7B2E2C37D0D}" type="doc">
      <dgm:prSet loTypeId="urn:microsoft.com/office/officeart/2005/8/layout/radial6" loCatId="cycle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64E2ABA-FCAA-403A-A613-459332998B01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Consistency</a:t>
          </a:r>
          <a:endParaRPr lang="en-US" sz="1800" dirty="0">
            <a:latin typeface="Tw Cen MT" pitchFamily="34" charset="0"/>
          </a:endParaRPr>
        </a:p>
      </dgm:t>
    </dgm:pt>
    <dgm:pt modelId="{D260B398-0E0C-4FA5-9F89-0404C013B78E}" type="parTrans" cxnId="{626CF2F8-2C29-4CAC-9353-2E98CF5FD1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D32165DB-DFA2-4516-AEF4-C3933B4EAC1B}" type="sibTrans" cxnId="{626CF2F8-2C29-4CAC-9353-2E98CF5FD1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3C2D214-130A-421D-A5EC-B5ED458AC724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Recall</a:t>
          </a:r>
          <a:endParaRPr lang="en-US" sz="1800" dirty="0">
            <a:latin typeface="Tw Cen MT" pitchFamily="34" charset="0"/>
          </a:endParaRPr>
        </a:p>
      </dgm:t>
    </dgm:pt>
    <dgm:pt modelId="{D5D357E6-3967-4C93-BC54-E3A3CB500B88}" type="parTrans" cxnId="{F7370F60-6062-431F-9F6B-FA73DDC0912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9CA28B21-9F54-415F-ADC1-ABD840D0BB5C}" type="sibTrans" cxnId="{F7370F60-6062-431F-9F6B-FA73DDC0912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DFE5498-ACCE-4B64-ADC3-DF47235B4D82}">
      <dgm:prSet phldrT="[Text]"/>
      <dgm:spPr/>
      <dgm:t>
        <a:bodyPr/>
        <a:lstStyle/>
        <a:p>
          <a:endParaRPr lang="en-US" dirty="0">
            <a:latin typeface="Tw Cen MT" pitchFamily="34" charset="0"/>
          </a:endParaRPr>
        </a:p>
      </dgm:t>
    </dgm:pt>
    <dgm:pt modelId="{76463380-F86E-4D0D-9222-FF1B7935CE6A}" type="parTrans" cxnId="{C121A462-E2F0-432A-B3A9-5EA4068E234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4E7D6A2-B850-4726-8447-FBBC8EC34C4C}" type="sibTrans" cxnId="{C121A462-E2F0-432A-B3A9-5EA4068E234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0FDC0D0-A4FF-4F8A-A875-536543710112}">
      <dgm:prSet phldrT="[Text]" phldr="1"/>
      <dgm:spPr/>
      <dgm:t>
        <a:bodyPr/>
        <a:lstStyle/>
        <a:p>
          <a:endParaRPr lang="en-US" dirty="0">
            <a:latin typeface="Tw Cen MT" pitchFamily="34" charset="0"/>
          </a:endParaRPr>
        </a:p>
      </dgm:t>
    </dgm:pt>
    <dgm:pt modelId="{1A512B05-0B14-4998-B966-AC912B4470B1}" type="sibTrans" cxnId="{D33E6587-07D9-4265-80C0-57A34D0C7CD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E702586D-975C-48BC-8AF2-51690A9AC0F3}" type="parTrans" cxnId="{D33E6587-07D9-4265-80C0-57A34D0C7CD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68F984B-3F9D-4142-9947-97CB83AD54DD}" type="pres">
      <dgm:prSet presAssocID="{01EF0BD3-B537-4125-9B5A-F7B2E2C37D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DF16D-FB96-4EFE-AA58-472C7358D8C0}" type="pres">
      <dgm:prSet presAssocID="{B0FDC0D0-A4FF-4F8A-A875-536543710112}" presName="centerShape" presStyleLbl="node0" presStyleIdx="0" presStyleCnt="1"/>
      <dgm:spPr/>
      <dgm:t>
        <a:bodyPr/>
        <a:lstStyle/>
        <a:p>
          <a:endParaRPr lang="en-US"/>
        </a:p>
      </dgm:t>
    </dgm:pt>
    <dgm:pt modelId="{30C0EF31-2CFC-4DAB-9B5D-9C1FE4BCD500}" type="pres">
      <dgm:prSet presAssocID="{164E2ABA-FCAA-403A-A613-459332998B01}" presName="node" presStyleLbl="node1" presStyleIdx="0" presStyleCnt="2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8EF95-CD03-454B-9C88-3CB206CF2639}" type="pres">
      <dgm:prSet presAssocID="{164E2ABA-FCAA-403A-A613-459332998B01}" presName="dummy" presStyleCnt="0"/>
      <dgm:spPr/>
    </dgm:pt>
    <dgm:pt modelId="{63290BCC-951D-456C-BECB-7A1CAE6EAE5E}" type="pres">
      <dgm:prSet presAssocID="{D32165DB-DFA2-4516-AEF4-C3933B4EAC1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8E69E8-480B-4D6C-A9C4-70807D6CAA02}" type="pres">
      <dgm:prSet presAssocID="{43C2D214-130A-421D-A5EC-B5ED458AC724}" presName="node" presStyleLbl="node1" presStyleIdx="1" presStyleCnt="2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AD257-9149-4902-9C5A-F943BAB2D77E}" type="pres">
      <dgm:prSet presAssocID="{43C2D214-130A-421D-A5EC-B5ED458AC724}" presName="dummy" presStyleCnt="0"/>
      <dgm:spPr/>
    </dgm:pt>
    <dgm:pt modelId="{5296A046-386F-4ABD-A170-90E227885080}" type="pres">
      <dgm:prSet presAssocID="{9CA28B21-9F54-415F-ADC1-ABD840D0BB5C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42040B8F-0257-413A-9234-BA1F150F60A7}" type="presOf" srcId="{43C2D214-130A-421D-A5EC-B5ED458AC724}" destId="{F98E69E8-480B-4D6C-A9C4-70807D6CAA02}" srcOrd="0" destOrd="0" presId="urn:microsoft.com/office/officeart/2005/8/layout/radial6"/>
    <dgm:cxn modelId="{D33E6587-07D9-4265-80C0-57A34D0C7CD8}" srcId="{01EF0BD3-B537-4125-9B5A-F7B2E2C37D0D}" destId="{B0FDC0D0-A4FF-4F8A-A875-536543710112}" srcOrd="0" destOrd="0" parTransId="{E702586D-975C-48BC-8AF2-51690A9AC0F3}" sibTransId="{1A512B05-0B14-4998-B966-AC912B4470B1}"/>
    <dgm:cxn modelId="{F7370F60-6062-431F-9F6B-FA73DDC09128}" srcId="{B0FDC0D0-A4FF-4F8A-A875-536543710112}" destId="{43C2D214-130A-421D-A5EC-B5ED458AC724}" srcOrd="1" destOrd="0" parTransId="{D5D357E6-3967-4C93-BC54-E3A3CB500B88}" sibTransId="{9CA28B21-9F54-415F-ADC1-ABD840D0BB5C}"/>
    <dgm:cxn modelId="{626CF2F8-2C29-4CAC-9353-2E98CF5FD12A}" srcId="{B0FDC0D0-A4FF-4F8A-A875-536543710112}" destId="{164E2ABA-FCAA-403A-A613-459332998B01}" srcOrd="0" destOrd="0" parTransId="{D260B398-0E0C-4FA5-9F89-0404C013B78E}" sibTransId="{D32165DB-DFA2-4516-AEF4-C3933B4EAC1B}"/>
    <dgm:cxn modelId="{C2A5A865-DC77-4FDA-A1DC-AAC67B3211F7}" type="presOf" srcId="{D32165DB-DFA2-4516-AEF4-C3933B4EAC1B}" destId="{63290BCC-951D-456C-BECB-7A1CAE6EAE5E}" srcOrd="0" destOrd="0" presId="urn:microsoft.com/office/officeart/2005/8/layout/radial6"/>
    <dgm:cxn modelId="{803DB32E-1F1C-41B0-9BBD-56CF65A5E868}" type="presOf" srcId="{164E2ABA-FCAA-403A-A613-459332998B01}" destId="{30C0EF31-2CFC-4DAB-9B5D-9C1FE4BCD500}" srcOrd="0" destOrd="0" presId="urn:microsoft.com/office/officeart/2005/8/layout/radial6"/>
    <dgm:cxn modelId="{C121A462-E2F0-432A-B3A9-5EA4068E2340}" srcId="{01EF0BD3-B537-4125-9B5A-F7B2E2C37D0D}" destId="{CDFE5498-ACCE-4B64-ADC3-DF47235B4D82}" srcOrd="1" destOrd="0" parTransId="{76463380-F86E-4D0D-9222-FF1B7935CE6A}" sibTransId="{64E7D6A2-B850-4726-8447-FBBC8EC34C4C}"/>
    <dgm:cxn modelId="{EBD9C2CB-737C-49C5-B169-72F5710B707D}" type="presOf" srcId="{9CA28B21-9F54-415F-ADC1-ABD840D0BB5C}" destId="{5296A046-386F-4ABD-A170-90E227885080}" srcOrd="0" destOrd="0" presId="urn:microsoft.com/office/officeart/2005/8/layout/radial6"/>
    <dgm:cxn modelId="{B96AFF16-AF5C-4193-86BD-CFEE4496B778}" type="presOf" srcId="{01EF0BD3-B537-4125-9B5A-F7B2E2C37D0D}" destId="{768F984B-3F9D-4142-9947-97CB83AD54DD}" srcOrd="0" destOrd="0" presId="urn:microsoft.com/office/officeart/2005/8/layout/radial6"/>
    <dgm:cxn modelId="{6CC16442-D07D-486E-BAE7-E59C21DEBD8E}" type="presOf" srcId="{B0FDC0D0-A4FF-4F8A-A875-536543710112}" destId="{E6ADF16D-FB96-4EFE-AA58-472C7358D8C0}" srcOrd="0" destOrd="0" presId="urn:microsoft.com/office/officeart/2005/8/layout/radial6"/>
    <dgm:cxn modelId="{DBD044AA-E25E-450D-AB51-0D92739226C0}" type="presParOf" srcId="{768F984B-3F9D-4142-9947-97CB83AD54DD}" destId="{E6ADF16D-FB96-4EFE-AA58-472C7358D8C0}" srcOrd="0" destOrd="0" presId="urn:microsoft.com/office/officeart/2005/8/layout/radial6"/>
    <dgm:cxn modelId="{2BC0FEB5-22F4-4D6B-862B-E3A5D89736C1}" type="presParOf" srcId="{768F984B-3F9D-4142-9947-97CB83AD54DD}" destId="{30C0EF31-2CFC-4DAB-9B5D-9C1FE4BCD500}" srcOrd="1" destOrd="0" presId="urn:microsoft.com/office/officeart/2005/8/layout/radial6"/>
    <dgm:cxn modelId="{4C62DE0C-A863-4C8C-B1A6-6C2ECF372B0B}" type="presParOf" srcId="{768F984B-3F9D-4142-9947-97CB83AD54DD}" destId="{7D48EF95-CD03-454B-9C88-3CB206CF2639}" srcOrd="2" destOrd="0" presId="urn:microsoft.com/office/officeart/2005/8/layout/radial6"/>
    <dgm:cxn modelId="{A676CD59-E46A-4C7A-A666-61495CA922EA}" type="presParOf" srcId="{768F984B-3F9D-4142-9947-97CB83AD54DD}" destId="{63290BCC-951D-456C-BECB-7A1CAE6EAE5E}" srcOrd="3" destOrd="0" presId="urn:microsoft.com/office/officeart/2005/8/layout/radial6"/>
    <dgm:cxn modelId="{50C7A002-E245-418A-93AC-988DE0112475}" type="presParOf" srcId="{768F984B-3F9D-4142-9947-97CB83AD54DD}" destId="{F98E69E8-480B-4D6C-A9C4-70807D6CAA02}" srcOrd="4" destOrd="0" presId="urn:microsoft.com/office/officeart/2005/8/layout/radial6"/>
    <dgm:cxn modelId="{63482922-AC02-49F4-8993-0E4502A19AE6}" type="presParOf" srcId="{768F984B-3F9D-4142-9947-97CB83AD54DD}" destId="{813AD257-9149-4902-9C5A-F943BAB2D77E}" srcOrd="5" destOrd="0" presId="urn:microsoft.com/office/officeart/2005/8/layout/radial6"/>
    <dgm:cxn modelId="{031E871E-E08B-4687-B651-40A9B5912C02}" type="presParOf" srcId="{768F984B-3F9D-4142-9947-97CB83AD54DD}" destId="{5296A046-386F-4ABD-A170-90E227885080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CE09A9-D37A-4493-8DF9-9F51822CE6A5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A7B7D419-691B-405E-90BE-1859865B023A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eRecitations</a:t>
          </a:r>
          <a:endParaRPr lang="en-US" sz="2800" dirty="0">
            <a:latin typeface="Tw Cen MT" pitchFamily="34" charset="0"/>
          </a:endParaRPr>
        </a:p>
      </dgm:t>
    </dgm:pt>
    <dgm:pt modelId="{039C7717-B043-4E71-9717-140E7154B7ED}" type="parTrans" cxnId="{A042DD8C-5248-4E88-BF80-77025561936E}">
      <dgm:prSet/>
      <dgm:spPr/>
      <dgm:t>
        <a:bodyPr/>
        <a:lstStyle/>
        <a:p>
          <a:endParaRPr lang="en-US"/>
        </a:p>
      </dgm:t>
    </dgm:pt>
    <dgm:pt modelId="{C74F2230-1C24-416F-A38B-9B486DF4225A}" type="sibTrans" cxnId="{A042DD8C-5248-4E88-BF80-77025561936E}">
      <dgm:prSet/>
      <dgm:spPr/>
      <dgm:t>
        <a:bodyPr/>
        <a:lstStyle/>
        <a:p>
          <a:endParaRPr lang="en-US"/>
        </a:p>
      </dgm:t>
    </dgm:pt>
    <dgm:pt modelId="{B1C103CA-DF15-4753-93BD-000676A01F62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eLectures</a:t>
          </a:r>
          <a:endParaRPr lang="en-US" sz="2800" dirty="0">
            <a:latin typeface="Tw Cen MT" pitchFamily="34" charset="0"/>
          </a:endParaRPr>
        </a:p>
      </dgm:t>
    </dgm:pt>
    <dgm:pt modelId="{41ECBF30-B34D-48A0-B2CF-5A6531F2B218}" type="parTrans" cxnId="{1559A2BA-4A2E-4E69-98DC-18E9AD886183}">
      <dgm:prSet/>
      <dgm:spPr/>
      <dgm:t>
        <a:bodyPr/>
        <a:lstStyle/>
        <a:p>
          <a:endParaRPr lang="en-US"/>
        </a:p>
      </dgm:t>
    </dgm:pt>
    <dgm:pt modelId="{E7DCB437-8765-429A-9777-EDBA80317FD1}" type="sibTrans" cxnId="{1559A2BA-4A2E-4E69-98DC-18E9AD886183}">
      <dgm:prSet/>
      <dgm:spPr/>
      <dgm:t>
        <a:bodyPr/>
        <a:lstStyle/>
        <a:p>
          <a:endParaRPr lang="en-US"/>
        </a:p>
      </dgm:t>
    </dgm:pt>
    <dgm:pt modelId="{37AEEB0B-29FA-4DE3-BE97-0D3A9C95FF73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Video Solution Keys</a:t>
          </a:r>
          <a:endParaRPr lang="en-US" sz="2800" dirty="0">
            <a:latin typeface="Tw Cen MT" pitchFamily="34" charset="0"/>
          </a:endParaRPr>
        </a:p>
      </dgm:t>
    </dgm:pt>
    <dgm:pt modelId="{E0010032-377E-475B-BC05-99975B78F684}" type="parTrans" cxnId="{FD0DE41D-65F5-4FC6-B9F2-B6FF3F8DFA7F}">
      <dgm:prSet/>
      <dgm:spPr/>
      <dgm:t>
        <a:bodyPr/>
        <a:lstStyle/>
        <a:p>
          <a:endParaRPr lang="en-US"/>
        </a:p>
      </dgm:t>
    </dgm:pt>
    <dgm:pt modelId="{0D964717-4606-4020-AAC7-B8F9F39F6F1B}" type="sibTrans" cxnId="{FD0DE41D-65F5-4FC6-B9F2-B6FF3F8DFA7F}">
      <dgm:prSet/>
      <dgm:spPr/>
      <dgm:t>
        <a:bodyPr/>
        <a:lstStyle/>
        <a:p>
          <a:endParaRPr lang="en-US"/>
        </a:p>
      </dgm:t>
    </dgm:pt>
    <dgm:pt modelId="{02056C2B-6F7A-43C4-A200-84F3FAEF539A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Technology</a:t>
          </a:r>
          <a:endParaRPr lang="en-US" sz="2800" dirty="0">
            <a:latin typeface="Tw Cen MT" pitchFamily="34" charset="0"/>
          </a:endParaRPr>
        </a:p>
      </dgm:t>
    </dgm:pt>
    <dgm:pt modelId="{7B07A533-3F49-4032-BCA3-2D280F83CC61}" type="parTrans" cxnId="{003D04E5-4E87-453E-B008-921ADD8D7218}">
      <dgm:prSet/>
      <dgm:spPr/>
      <dgm:t>
        <a:bodyPr/>
        <a:lstStyle/>
        <a:p>
          <a:endParaRPr lang="en-US"/>
        </a:p>
      </dgm:t>
    </dgm:pt>
    <dgm:pt modelId="{504739BC-7262-4D3D-8B01-9867C3BA51F0}" type="sibTrans" cxnId="{003D04E5-4E87-453E-B008-921ADD8D7218}">
      <dgm:prSet/>
      <dgm:spPr/>
      <dgm:t>
        <a:bodyPr/>
        <a:lstStyle/>
        <a:p>
          <a:endParaRPr lang="en-US"/>
        </a:p>
      </dgm:t>
    </dgm:pt>
    <dgm:pt modelId="{DFFC277B-921E-4824-9FEF-2F5F422D8483}" type="pres">
      <dgm:prSet presAssocID="{28CE09A9-D37A-4493-8DF9-9F51822CE6A5}" presName="linearFlow" presStyleCnt="0">
        <dgm:presLayoutVars>
          <dgm:dir/>
          <dgm:resizeHandles val="exact"/>
        </dgm:presLayoutVars>
      </dgm:prSet>
      <dgm:spPr/>
    </dgm:pt>
    <dgm:pt modelId="{EA57241D-F2AC-40F9-A8AA-5EEB8F19F9D8}" type="pres">
      <dgm:prSet presAssocID="{A7B7D419-691B-405E-90BE-1859865B023A}" presName="composite" presStyleCnt="0"/>
      <dgm:spPr/>
    </dgm:pt>
    <dgm:pt modelId="{CD388919-F710-4ED1-88ED-C78FEFD2BFA2}" type="pres">
      <dgm:prSet presAssocID="{A7B7D419-691B-405E-90BE-1859865B023A}" presName="imgShp" presStyleLbl="fgImgPlace1" presStyleIdx="0" presStyleCnt="4"/>
      <dgm:spPr/>
    </dgm:pt>
    <dgm:pt modelId="{85B0E849-FB63-4DDF-BBAA-BDD6F00EA5AC}" type="pres">
      <dgm:prSet presAssocID="{A7B7D419-691B-405E-90BE-1859865B02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C8561-58BC-4343-A15C-8A5B62AFF76E}" type="pres">
      <dgm:prSet presAssocID="{C74F2230-1C24-416F-A38B-9B486DF4225A}" presName="spacing" presStyleCnt="0"/>
      <dgm:spPr/>
    </dgm:pt>
    <dgm:pt modelId="{29795AA9-7654-4601-AA68-5A7CC34961A5}" type="pres">
      <dgm:prSet presAssocID="{B1C103CA-DF15-4753-93BD-000676A01F62}" presName="composite" presStyleCnt="0"/>
      <dgm:spPr/>
    </dgm:pt>
    <dgm:pt modelId="{0CB52080-8545-4380-B094-76256F4BFF1E}" type="pres">
      <dgm:prSet presAssocID="{B1C103CA-DF15-4753-93BD-000676A01F62}" presName="imgShp" presStyleLbl="fgImgPlace1" presStyleIdx="1" presStyleCnt="4"/>
      <dgm:spPr/>
    </dgm:pt>
    <dgm:pt modelId="{45B860A7-73F6-4663-9856-F265E7656657}" type="pres">
      <dgm:prSet presAssocID="{B1C103CA-DF15-4753-93BD-000676A01F6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73D43-C690-43D8-9639-936647DD9591}" type="pres">
      <dgm:prSet presAssocID="{E7DCB437-8765-429A-9777-EDBA80317FD1}" presName="spacing" presStyleCnt="0"/>
      <dgm:spPr/>
    </dgm:pt>
    <dgm:pt modelId="{17F54E77-AB0C-45F7-9E78-F4F62F5AB13D}" type="pres">
      <dgm:prSet presAssocID="{37AEEB0B-29FA-4DE3-BE97-0D3A9C95FF73}" presName="composite" presStyleCnt="0"/>
      <dgm:spPr/>
    </dgm:pt>
    <dgm:pt modelId="{B05663B1-1E9B-4006-A77A-34CE0DA481BD}" type="pres">
      <dgm:prSet presAssocID="{37AEEB0B-29FA-4DE3-BE97-0D3A9C95FF73}" presName="imgShp" presStyleLbl="fgImgPlace1" presStyleIdx="2" presStyleCnt="4"/>
      <dgm:spPr/>
    </dgm:pt>
    <dgm:pt modelId="{ACC58AAE-2FA6-4196-86A9-A6727FBD9ED4}" type="pres">
      <dgm:prSet presAssocID="{37AEEB0B-29FA-4DE3-BE97-0D3A9C95FF7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4404-5B49-4495-8DA4-BAF3065FFC5D}" type="pres">
      <dgm:prSet presAssocID="{0D964717-4606-4020-AAC7-B8F9F39F6F1B}" presName="spacing" presStyleCnt="0"/>
      <dgm:spPr/>
    </dgm:pt>
    <dgm:pt modelId="{CB881D0E-125E-4093-BE53-114FE232606F}" type="pres">
      <dgm:prSet presAssocID="{02056C2B-6F7A-43C4-A200-84F3FAEF539A}" presName="composite" presStyleCnt="0"/>
      <dgm:spPr/>
    </dgm:pt>
    <dgm:pt modelId="{20993FB9-0369-4F67-BBB9-DFF86C6C9E8D}" type="pres">
      <dgm:prSet presAssocID="{02056C2B-6F7A-43C4-A200-84F3FAEF539A}" presName="imgShp" presStyleLbl="fgImgPlace1" presStyleIdx="3" presStyleCnt="4"/>
      <dgm:spPr/>
    </dgm:pt>
    <dgm:pt modelId="{4325AE5E-76F0-455A-B3CB-E806524F237A}" type="pres">
      <dgm:prSet presAssocID="{02056C2B-6F7A-43C4-A200-84F3FAEF53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E5DA7-D9CF-493B-95C2-2B7F6F50FAF4}" type="presOf" srcId="{37AEEB0B-29FA-4DE3-BE97-0D3A9C95FF73}" destId="{ACC58AAE-2FA6-4196-86A9-A6727FBD9ED4}" srcOrd="0" destOrd="0" presId="urn:microsoft.com/office/officeart/2005/8/layout/vList3#1"/>
    <dgm:cxn modelId="{1559A2BA-4A2E-4E69-98DC-18E9AD886183}" srcId="{28CE09A9-D37A-4493-8DF9-9F51822CE6A5}" destId="{B1C103CA-DF15-4753-93BD-000676A01F62}" srcOrd="1" destOrd="0" parTransId="{41ECBF30-B34D-48A0-B2CF-5A6531F2B218}" sibTransId="{E7DCB437-8765-429A-9777-EDBA80317FD1}"/>
    <dgm:cxn modelId="{FD0DE41D-65F5-4FC6-B9F2-B6FF3F8DFA7F}" srcId="{28CE09A9-D37A-4493-8DF9-9F51822CE6A5}" destId="{37AEEB0B-29FA-4DE3-BE97-0D3A9C95FF73}" srcOrd="2" destOrd="0" parTransId="{E0010032-377E-475B-BC05-99975B78F684}" sibTransId="{0D964717-4606-4020-AAC7-B8F9F39F6F1B}"/>
    <dgm:cxn modelId="{214B859D-BC6E-420A-AB9C-A2233643432A}" type="presOf" srcId="{02056C2B-6F7A-43C4-A200-84F3FAEF539A}" destId="{4325AE5E-76F0-455A-B3CB-E806524F237A}" srcOrd="0" destOrd="0" presId="urn:microsoft.com/office/officeart/2005/8/layout/vList3#1"/>
    <dgm:cxn modelId="{A042DD8C-5248-4E88-BF80-77025561936E}" srcId="{28CE09A9-D37A-4493-8DF9-9F51822CE6A5}" destId="{A7B7D419-691B-405E-90BE-1859865B023A}" srcOrd="0" destOrd="0" parTransId="{039C7717-B043-4E71-9717-140E7154B7ED}" sibTransId="{C74F2230-1C24-416F-A38B-9B486DF4225A}"/>
    <dgm:cxn modelId="{003D04E5-4E87-453E-B008-921ADD8D7218}" srcId="{28CE09A9-D37A-4493-8DF9-9F51822CE6A5}" destId="{02056C2B-6F7A-43C4-A200-84F3FAEF539A}" srcOrd="3" destOrd="0" parTransId="{7B07A533-3F49-4032-BCA3-2D280F83CC61}" sibTransId="{504739BC-7262-4D3D-8B01-9867C3BA51F0}"/>
    <dgm:cxn modelId="{1C462FF6-FE0A-4C5E-8A47-4B6055D6B5FF}" type="presOf" srcId="{B1C103CA-DF15-4753-93BD-000676A01F62}" destId="{45B860A7-73F6-4663-9856-F265E7656657}" srcOrd="0" destOrd="0" presId="urn:microsoft.com/office/officeart/2005/8/layout/vList3#1"/>
    <dgm:cxn modelId="{2845EDAB-6ED1-4316-8A6D-89DAC7D13912}" type="presOf" srcId="{28CE09A9-D37A-4493-8DF9-9F51822CE6A5}" destId="{DFFC277B-921E-4824-9FEF-2F5F422D8483}" srcOrd="0" destOrd="0" presId="urn:microsoft.com/office/officeart/2005/8/layout/vList3#1"/>
    <dgm:cxn modelId="{31147674-4C3F-4AE7-87A3-3A33C5573FEC}" type="presOf" srcId="{A7B7D419-691B-405E-90BE-1859865B023A}" destId="{85B0E849-FB63-4DDF-BBAA-BDD6F00EA5AC}" srcOrd="0" destOrd="0" presId="urn:microsoft.com/office/officeart/2005/8/layout/vList3#1"/>
    <dgm:cxn modelId="{8A36B516-6869-4ADB-923F-8A57CB94A3DC}" type="presParOf" srcId="{DFFC277B-921E-4824-9FEF-2F5F422D8483}" destId="{EA57241D-F2AC-40F9-A8AA-5EEB8F19F9D8}" srcOrd="0" destOrd="0" presId="urn:microsoft.com/office/officeart/2005/8/layout/vList3#1"/>
    <dgm:cxn modelId="{CEA4DF0F-8989-4AB8-B96A-C3AD389CECE3}" type="presParOf" srcId="{EA57241D-F2AC-40F9-A8AA-5EEB8F19F9D8}" destId="{CD388919-F710-4ED1-88ED-C78FEFD2BFA2}" srcOrd="0" destOrd="0" presId="urn:microsoft.com/office/officeart/2005/8/layout/vList3#1"/>
    <dgm:cxn modelId="{4897B5D4-9CAE-4E62-AEE1-CA0B2C914F77}" type="presParOf" srcId="{EA57241D-F2AC-40F9-A8AA-5EEB8F19F9D8}" destId="{85B0E849-FB63-4DDF-BBAA-BDD6F00EA5AC}" srcOrd="1" destOrd="0" presId="urn:microsoft.com/office/officeart/2005/8/layout/vList3#1"/>
    <dgm:cxn modelId="{FA595783-2141-44FF-9B1B-877C561C87FF}" type="presParOf" srcId="{DFFC277B-921E-4824-9FEF-2F5F422D8483}" destId="{CA1C8561-58BC-4343-A15C-8A5B62AFF76E}" srcOrd="1" destOrd="0" presId="urn:microsoft.com/office/officeart/2005/8/layout/vList3#1"/>
    <dgm:cxn modelId="{4B0D59C1-1F35-4A71-9DEE-BCB5DC4BA6A4}" type="presParOf" srcId="{DFFC277B-921E-4824-9FEF-2F5F422D8483}" destId="{29795AA9-7654-4601-AA68-5A7CC34961A5}" srcOrd="2" destOrd="0" presId="urn:microsoft.com/office/officeart/2005/8/layout/vList3#1"/>
    <dgm:cxn modelId="{F91F0133-26A0-4A97-B9C3-E37082759FF9}" type="presParOf" srcId="{29795AA9-7654-4601-AA68-5A7CC34961A5}" destId="{0CB52080-8545-4380-B094-76256F4BFF1E}" srcOrd="0" destOrd="0" presId="urn:microsoft.com/office/officeart/2005/8/layout/vList3#1"/>
    <dgm:cxn modelId="{B05C9360-D050-4685-BAFB-C23CEC0F6859}" type="presParOf" srcId="{29795AA9-7654-4601-AA68-5A7CC34961A5}" destId="{45B860A7-73F6-4663-9856-F265E7656657}" srcOrd="1" destOrd="0" presId="urn:microsoft.com/office/officeart/2005/8/layout/vList3#1"/>
    <dgm:cxn modelId="{AF8265D3-D659-4495-8D73-A5382F44C389}" type="presParOf" srcId="{DFFC277B-921E-4824-9FEF-2F5F422D8483}" destId="{96E73D43-C690-43D8-9639-936647DD9591}" srcOrd="3" destOrd="0" presId="urn:microsoft.com/office/officeart/2005/8/layout/vList3#1"/>
    <dgm:cxn modelId="{99C8F042-A9B6-49DE-B056-49648B838D40}" type="presParOf" srcId="{DFFC277B-921E-4824-9FEF-2F5F422D8483}" destId="{17F54E77-AB0C-45F7-9E78-F4F62F5AB13D}" srcOrd="4" destOrd="0" presId="urn:microsoft.com/office/officeart/2005/8/layout/vList3#1"/>
    <dgm:cxn modelId="{93D81FE4-EE2B-477D-A390-DDD748CD1BC3}" type="presParOf" srcId="{17F54E77-AB0C-45F7-9E78-F4F62F5AB13D}" destId="{B05663B1-1E9B-4006-A77A-34CE0DA481BD}" srcOrd="0" destOrd="0" presId="urn:microsoft.com/office/officeart/2005/8/layout/vList3#1"/>
    <dgm:cxn modelId="{62B7030D-BD54-42ED-BB6B-F89660651D24}" type="presParOf" srcId="{17F54E77-AB0C-45F7-9E78-F4F62F5AB13D}" destId="{ACC58AAE-2FA6-4196-86A9-A6727FBD9ED4}" srcOrd="1" destOrd="0" presId="urn:microsoft.com/office/officeart/2005/8/layout/vList3#1"/>
    <dgm:cxn modelId="{6CEFC73E-C8F1-4A13-8A8D-DD363530A327}" type="presParOf" srcId="{DFFC277B-921E-4824-9FEF-2F5F422D8483}" destId="{18D14404-5B49-4495-8DA4-BAF3065FFC5D}" srcOrd="5" destOrd="0" presId="urn:microsoft.com/office/officeart/2005/8/layout/vList3#1"/>
    <dgm:cxn modelId="{89E97EF5-AE9C-4FD6-82DB-FD722DE1F2F1}" type="presParOf" srcId="{DFFC277B-921E-4824-9FEF-2F5F422D8483}" destId="{CB881D0E-125E-4093-BE53-114FE232606F}" srcOrd="6" destOrd="0" presId="urn:microsoft.com/office/officeart/2005/8/layout/vList3#1"/>
    <dgm:cxn modelId="{FDC7B251-8D63-4B74-AD26-6AA89399D484}" type="presParOf" srcId="{CB881D0E-125E-4093-BE53-114FE232606F}" destId="{20993FB9-0369-4F67-BBB9-DFF86C6C9E8D}" srcOrd="0" destOrd="0" presId="urn:microsoft.com/office/officeart/2005/8/layout/vList3#1"/>
    <dgm:cxn modelId="{6331F364-937B-4B99-8949-4A7BCE339F82}" type="presParOf" srcId="{CB881D0E-125E-4093-BE53-114FE232606F}" destId="{4325AE5E-76F0-455A-B3CB-E806524F23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23EDA6-62BC-4D99-9BA7-63B629CE3C8E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E2709B9E-D353-4810-BB1D-A11BD1EEF67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Solutions</a:t>
          </a:r>
          <a:endParaRPr lang="en-US" dirty="0">
            <a:latin typeface="Tw Cen MT" pitchFamily="34" charset="0"/>
          </a:endParaRPr>
        </a:p>
      </dgm:t>
    </dgm:pt>
    <dgm:pt modelId="{FAB0B0EE-3525-4B35-B41E-6A67556AF653}" type="par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80E0C7C-DCF7-4AC6-9AB8-8F2911D398B7}" type="sib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ACC8F7C4-94B8-4C55-9FB5-D64D46E91D70}" type="pres">
      <dgm:prSet presAssocID="{3D23EDA6-62BC-4D99-9BA7-63B629CE3C8E}" presName="CompostProcess" presStyleCnt="0">
        <dgm:presLayoutVars>
          <dgm:dir/>
          <dgm:resizeHandles val="exact"/>
        </dgm:presLayoutVars>
      </dgm:prSet>
      <dgm:spPr/>
    </dgm:pt>
    <dgm:pt modelId="{9A4DB18C-8CA3-4891-860F-17E10A9ACE0C}" type="pres">
      <dgm:prSet presAssocID="{3D23EDA6-62BC-4D99-9BA7-63B629CE3C8E}" presName="arrow" presStyleLbl="bgShp" presStyleIdx="0" presStyleCnt="1"/>
      <dgm:spPr/>
    </dgm:pt>
    <dgm:pt modelId="{6562516D-29A0-4340-B8C2-766753AC4AFD}" type="pres">
      <dgm:prSet presAssocID="{3D23EDA6-62BC-4D99-9BA7-63B629CE3C8E}" presName="linearProcess" presStyleCnt="0"/>
      <dgm:spPr/>
    </dgm:pt>
    <dgm:pt modelId="{8978013B-C744-488E-9E44-1E7B810BD2D0}" type="pres">
      <dgm:prSet presAssocID="{E2709B9E-D353-4810-BB1D-A11BD1EEF677}" presName="textNode" presStyleLbl="node1" presStyleIdx="0" presStyleCnt="1" custScaleX="93227" custScaleY="70797" custLinFactNeighborX="-6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D88C4-2424-4F59-94F4-422B2D8CC476}" srcId="{3D23EDA6-62BC-4D99-9BA7-63B629CE3C8E}" destId="{E2709B9E-D353-4810-BB1D-A11BD1EEF677}" srcOrd="0" destOrd="0" parTransId="{FAB0B0EE-3525-4B35-B41E-6A67556AF653}" sibTransId="{180E0C7C-DCF7-4AC6-9AB8-8F2911D398B7}"/>
    <dgm:cxn modelId="{AFA629F9-65A0-475B-BCDB-72D1A9D72D7F}" type="presOf" srcId="{3D23EDA6-62BC-4D99-9BA7-63B629CE3C8E}" destId="{ACC8F7C4-94B8-4C55-9FB5-D64D46E91D70}" srcOrd="0" destOrd="0" presId="urn:microsoft.com/office/officeart/2005/8/layout/hProcess9"/>
    <dgm:cxn modelId="{BBE2BE38-A11B-4F89-B361-700BA8204968}" type="presOf" srcId="{E2709B9E-D353-4810-BB1D-A11BD1EEF677}" destId="{8978013B-C744-488E-9E44-1E7B810BD2D0}" srcOrd="0" destOrd="0" presId="urn:microsoft.com/office/officeart/2005/8/layout/hProcess9"/>
    <dgm:cxn modelId="{87479BBC-AE8A-44BF-AE5A-88F71503FFC1}" type="presParOf" srcId="{ACC8F7C4-94B8-4C55-9FB5-D64D46E91D70}" destId="{9A4DB18C-8CA3-4891-860F-17E10A9ACE0C}" srcOrd="0" destOrd="0" presId="urn:microsoft.com/office/officeart/2005/8/layout/hProcess9"/>
    <dgm:cxn modelId="{AB544165-D572-4DF9-BCAA-0F9F7F8358B9}" type="presParOf" srcId="{ACC8F7C4-94B8-4C55-9FB5-D64D46E91D70}" destId="{6562516D-29A0-4340-B8C2-766753AC4AFD}" srcOrd="1" destOrd="0" presId="urn:microsoft.com/office/officeart/2005/8/layout/hProcess9"/>
    <dgm:cxn modelId="{FA4F5129-6453-4390-A8A8-262B5EB0B970}" type="presParOf" srcId="{6562516D-29A0-4340-B8C2-766753AC4AFD}" destId="{8978013B-C744-488E-9E44-1E7B810BD2D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CE09A9-D37A-4493-8DF9-9F51822CE6A5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A7B7D419-691B-405E-90BE-1859865B023A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eRecitations</a:t>
          </a:r>
          <a:endParaRPr lang="en-US" sz="2800" dirty="0">
            <a:latin typeface="Tw Cen MT" pitchFamily="34" charset="0"/>
          </a:endParaRPr>
        </a:p>
      </dgm:t>
    </dgm:pt>
    <dgm:pt modelId="{039C7717-B043-4E71-9717-140E7154B7ED}" type="parTrans" cxnId="{A042DD8C-5248-4E88-BF80-77025561936E}">
      <dgm:prSet/>
      <dgm:spPr/>
      <dgm:t>
        <a:bodyPr/>
        <a:lstStyle/>
        <a:p>
          <a:endParaRPr lang="en-US"/>
        </a:p>
      </dgm:t>
    </dgm:pt>
    <dgm:pt modelId="{C74F2230-1C24-416F-A38B-9B486DF4225A}" type="sibTrans" cxnId="{A042DD8C-5248-4E88-BF80-77025561936E}">
      <dgm:prSet/>
      <dgm:spPr/>
      <dgm:t>
        <a:bodyPr/>
        <a:lstStyle/>
        <a:p>
          <a:endParaRPr lang="en-US"/>
        </a:p>
      </dgm:t>
    </dgm:pt>
    <dgm:pt modelId="{B1C103CA-DF15-4753-93BD-000676A01F62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eLectures</a:t>
          </a:r>
          <a:endParaRPr lang="en-US" sz="2800" dirty="0">
            <a:latin typeface="Tw Cen MT" pitchFamily="34" charset="0"/>
          </a:endParaRPr>
        </a:p>
      </dgm:t>
    </dgm:pt>
    <dgm:pt modelId="{41ECBF30-B34D-48A0-B2CF-5A6531F2B218}" type="parTrans" cxnId="{1559A2BA-4A2E-4E69-98DC-18E9AD886183}">
      <dgm:prSet/>
      <dgm:spPr/>
      <dgm:t>
        <a:bodyPr/>
        <a:lstStyle/>
        <a:p>
          <a:endParaRPr lang="en-US"/>
        </a:p>
      </dgm:t>
    </dgm:pt>
    <dgm:pt modelId="{E7DCB437-8765-429A-9777-EDBA80317FD1}" type="sibTrans" cxnId="{1559A2BA-4A2E-4E69-98DC-18E9AD886183}">
      <dgm:prSet/>
      <dgm:spPr/>
      <dgm:t>
        <a:bodyPr/>
        <a:lstStyle/>
        <a:p>
          <a:endParaRPr lang="en-US"/>
        </a:p>
      </dgm:t>
    </dgm:pt>
    <dgm:pt modelId="{37AEEB0B-29FA-4DE3-BE97-0D3A9C95FF73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Video Solution Keys</a:t>
          </a:r>
          <a:endParaRPr lang="en-US" sz="2800" dirty="0">
            <a:latin typeface="Tw Cen MT" pitchFamily="34" charset="0"/>
          </a:endParaRPr>
        </a:p>
      </dgm:t>
    </dgm:pt>
    <dgm:pt modelId="{E0010032-377E-475B-BC05-99975B78F684}" type="parTrans" cxnId="{FD0DE41D-65F5-4FC6-B9F2-B6FF3F8DFA7F}">
      <dgm:prSet/>
      <dgm:spPr/>
      <dgm:t>
        <a:bodyPr/>
        <a:lstStyle/>
        <a:p>
          <a:endParaRPr lang="en-US"/>
        </a:p>
      </dgm:t>
    </dgm:pt>
    <dgm:pt modelId="{0D964717-4606-4020-AAC7-B8F9F39F6F1B}" type="sibTrans" cxnId="{FD0DE41D-65F5-4FC6-B9F2-B6FF3F8DFA7F}">
      <dgm:prSet/>
      <dgm:spPr/>
      <dgm:t>
        <a:bodyPr/>
        <a:lstStyle/>
        <a:p>
          <a:endParaRPr lang="en-US"/>
        </a:p>
      </dgm:t>
    </dgm:pt>
    <dgm:pt modelId="{02056C2B-6F7A-43C4-A200-84F3FAEF539A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Technology</a:t>
          </a:r>
          <a:endParaRPr lang="en-US" sz="2800" dirty="0">
            <a:latin typeface="Tw Cen MT" pitchFamily="34" charset="0"/>
          </a:endParaRPr>
        </a:p>
      </dgm:t>
    </dgm:pt>
    <dgm:pt modelId="{7B07A533-3F49-4032-BCA3-2D280F83CC61}" type="parTrans" cxnId="{003D04E5-4E87-453E-B008-921ADD8D7218}">
      <dgm:prSet/>
      <dgm:spPr/>
      <dgm:t>
        <a:bodyPr/>
        <a:lstStyle/>
        <a:p>
          <a:endParaRPr lang="en-US"/>
        </a:p>
      </dgm:t>
    </dgm:pt>
    <dgm:pt modelId="{504739BC-7262-4D3D-8B01-9867C3BA51F0}" type="sibTrans" cxnId="{003D04E5-4E87-453E-B008-921ADD8D7218}">
      <dgm:prSet/>
      <dgm:spPr/>
      <dgm:t>
        <a:bodyPr/>
        <a:lstStyle/>
        <a:p>
          <a:endParaRPr lang="en-US"/>
        </a:p>
      </dgm:t>
    </dgm:pt>
    <dgm:pt modelId="{DFFC277B-921E-4824-9FEF-2F5F422D8483}" type="pres">
      <dgm:prSet presAssocID="{28CE09A9-D37A-4493-8DF9-9F51822CE6A5}" presName="linearFlow" presStyleCnt="0">
        <dgm:presLayoutVars>
          <dgm:dir/>
          <dgm:resizeHandles val="exact"/>
        </dgm:presLayoutVars>
      </dgm:prSet>
      <dgm:spPr/>
    </dgm:pt>
    <dgm:pt modelId="{EA57241D-F2AC-40F9-A8AA-5EEB8F19F9D8}" type="pres">
      <dgm:prSet presAssocID="{A7B7D419-691B-405E-90BE-1859865B023A}" presName="composite" presStyleCnt="0"/>
      <dgm:spPr/>
    </dgm:pt>
    <dgm:pt modelId="{CD388919-F710-4ED1-88ED-C78FEFD2BFA2}" type="pres">
      <dgm:prSet presAssocID="{A7B7D419-691B-405E-90BE-1859865B023A}" presName="imgShp" presStyleLbl="fgImgPlace1" presStyleIdx="0" presStyleCnt="4"/>
      <dgm:spPr/>
    </dgm:pt>
    <dgm:pt modelId="{85B0E849-FB63-4DDF-BBAA-BDD6F00EA5AC}" type="pres">
      <dgm:prSet presAssocID="{A7B7D419-691B-405E-90BE-1859865B02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C8561-58BC-4343-A15C-8A5B62AFF76E}" type="pres">
      <dgm:prSet presAssocID="{C74F2230-1C24-416F-A38B-9B486DF4225A}" presName="spacing" presStyleCnt="0"/>
      <dgm:spPr/>
    </dgm:pt>
    <dgm:pt modelId="{29795AA9-7654-4601-AA68-5A7CC34961A5}" type="pres">
      <dgm:prSet presAssocID="{B1C103CA-DF15-4753-93BD-000676A01F62}" presName="composite" presStyleCnt="0"/>
      <dgm:spPr/>
    </dgm:pt>
    <dgm:pt modelId="{0CB52080-8545-4380-B094-76256F4BFF1E}" type="pres">
      <dgm:prSet presAssocID="{B1C103CA-DF15-4753-93BD-000676A01F62}" presName="imgShp" presStyleLbl="fgImgPlace1" presStyleIdx="1" presStyleCnt="4"/>
      <dgm:spPr/>
    </dgm:pt>
    <dgm:pt modelId="{45B860A7-73F6-4663-9856-F265E7656657}" type="pres">
      <dgm:prSet presAssocID="{B1C103CA-DF15-4753-93BD-000676A01F6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73D43-C690-43D8-9639-936647DD9591}" type="pres">
      <dgm:prSet presAssocID="{E7DCB437-8765-429A-9777-EDBA80317FD1}" presName="spacing" presStyleCnt="0"/>
      <dgm:spPr/>
    </dgm:pt>
    <dgm:pt modelId="{17F54E77-AB0C-45F7-9E78-F4F62F5AB13D}" type="pres">
      <dgm:prSet presAssocID="{37AEEB0B-29FA-4DE3-BE97-0D3A9C95FF73}" presName="composite" presStyleCnt="0"/>
      <dgm:spPr/>
    </dgm:pt>
    <dgm:pt modelId="{B05663B1-1E9B-4006-A77A-34CE0DA481BD}" type="pres">
      <dgm:prSet presAssocID="{37AEEB0B-29FA-4DE3-BE97-0D3A9C95FF73}" presName="imgShp" presStyleLbl="fgImgPlace1" presStyleIdx="2" presStyleCnt="4"/>
      <dgm:spPr/>
    </dgm:pt>
    <dgm:pt modelId="{ACC58AAE-2FA6-4196-86A9-A6727FBD9ED4}" type="pres">
      <dgm:prSet presAssocID="{37AEEB0B-29FA-4DE3-BE97-0D3A9C95FF7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4404-5B49-4495-8DA4-BAF3065FFC5D}" type="pres">
      <dgm:prSet presAssocID="{0D964717-4606-4020-AAC7-B8F9F39F6F1B}" presName="spacing" presStyleCnt="0"/>
      <dgm:spPr/>
    </dgm:pt>
    <dgm:pt modelId="{CB881D0E-125E-4093-BE53-114FE232606F}" type="pres">
      <dgm:prSet presAssocID="{02056C2B-6F7A-43C4-A200-84F3FAEF539A}" presName="composite" presStyleCnt="0"/>
      <dgm:spPr/>
    </dgm:pt>
    <dgm:pt modelId="{20993FB9-0369-4F67-BBB9-DFF86C6C9E8D}" type="pres">
      <dgm:prSet presAssocID="{02056C2B-6F7A-43C4-A200-84F3FAEF539A}" presName="imgShp" presStyleLbl="fgImgPlace1" presStyleIdx="3" presStyleCnt="4"/>
      <dgm:spPr/>
    </dgm:pt>
    <dgm:pt modelId="{4325AE5E-76F0-455A-B3CB-E806524F237A}" type="pres">
      <dgm:prSet presAssocID="{02056C2B-6F7A-43C4-A200-84F3FAEF53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9A2BA-4A2E-4E69-98DC-18E9AD886183}" srcId="{28CE09A9-D37A-4493-8DF9-9F51822CE6A5}" destId="{B1C103CA-DF15-4753-93BD-000676A01F62}" srcOrd="1" destOrd="0" parTransId="{41ECBF30-B34D-48A0-B2CF-5A6531F2B218}" sibTransId="{E7DCB437-8765-429A-9777-EDBA80317FD1}"/>
    <dgm:cxn modelId="{A042DD8C-5248-4E88-BF80-77025561936E}" srcId="{28CE09A9-D37A-4493-8DF9-9F51822CE6A5}" destId="{A7B7D419-691B-405E-90BE-1859865B023A}" srcOrd="0" destOrd="0" parTransId="{039C7717-B043-4E71-9717-140E7154B7ED}" sibTransId="{C74F2230-1C24-416F-A38B-9B486DF4225A}"/>
    <dgm:cxn modelId="{3B0AC3F4-92AE-4B78-9BE2-22CB27652863}" type="presOf" srcId="{A7B7D419-691B-405E-90BE-1859865B023A}" destId="{85B0E849-FB63-4DDF-BBAA-BDD6F00EA5AC}" srcOrd="0" destOrd="0" presId="urn:microsoft.com/office/officeart/2005/8/layout/vList3#1"/>
    <dgm:cxn modelId="{101377C8-8BEB-4C90-B846-83485ADCD8C6}" type="presOf" srcId="{02056C2B-6F7A-43C4-A200-84F3FAEF539A}" destId="{4325AE5E-76F0-455A-B3CB-E806524F237A}" srcOrd="0" destOrd="0" presId="urn:microsoft.com/office/officeart/2005/8/layout/vList3#1"/>
    <dgm:cxn modelId="{A4B773A7-FAD0-4FD3-BAA4-DD104EAA20E3}" type="presOf" srcId="{28CE09A9-D37A-4493-8DF9-9F51822CE6A5}" destId="{DFFC277B-921E-4824-9FEF-2F5F422D8483}" srcOrd="0" destOrd="0" presId="urn:microsoft.com/office/officeart/2005/8/layout/vList3#1"/>
    <dgm:cxn modelId="{C59556AA-9CDB-4A78-BFAB-29F506AACCBE}" type="presOf" srcId="{37AEEB0B-29FA-4DE3-BE97-0D3A9C95FF73}" destId="{ACC58AAE-2FA6-4196-86A9-A6727FBD9ED4}" srcOrd="0" destOrd="0" presId="urn:microsoft.com/office/officeart/2005/8/layout/vList3#1"/>
    <dgm:cxn modelId="{FD0DE41D-65F5-4FC6-B9F2-B6FF3F8DFA7F}" srcId="{28CE09A9-D37A-4493-8DF9-9F51822CE6A5}" destId="{37AEEB0B-29FA-4DE3-BE97-0D3A9C95FF73}" srcOrd="2" destOrd="0" parTransId="{E0010032-377E-475B-BC05-99975B78F684}" sibTransId="{0D964717-4606-4020-AAC7-B8F9F39F6F1B}"/>
    <dgm:cxn modelId="{0F5219D8-7C3C-48C5-A660-6ED3DF4542C0}" type="presOf" srcId="{B1C103CA-DF15-4753-93BD-000676A01F62}" destId="{45B860A7-73F6-4663-9856-F265E7656657}" srcOrd="0" destOrd="0" presId="urn:microsoft.com/office/officeart/2005/8/layout/vList3#1"/>
    <dgm:cxn modelId="{003D04E5-4E87-453E-B008-921ADD8D7218}" srcId="{28CE09A9-D37A-4493-8DF9-9F51822CE6A5}" destId="{02056C2B-6F7A-43C4-A200-84F3FAEF539A}" srcOrd="3" destOrd="0" parTransId="{7B07A533-3F49-4032-BCA3-2D280F83CC61}" sibTransId="{504739BC-7262-4D3D-8B01-9867C3BA51F0}"/>
    <dgm:cxn modelId="{0FDEE3E2-9B1D-4AC6-B4E4-1CA52B9D1C91}" type="presParOf" srcId="{DFFC277B-921E-4824-9FEF-2F5F422D8483}" destId="{EA57241D-F2AC-40F9-A8AA-5EEB8F19F9D8}" srcOrd="0" destOrd="0" presId="urn:microsoft.com/office/officeart/2005/8/layout/vList3#1"/>
    <dgm:cxn modelId="{8B9E8D53-9599-4BD5-8DCB-179400C3F339}" type="presParOf" srcId="{EA57241D-F2AC-40F9-A8AA-5EEB8F19F9D8}" destId="{CD388919-F710-4ED1-88ED-C78FEFD2BFA2}" srcOrd="0" destOrd="0" presId="urn:microsoft.com/office/officeart/2005/8/layout/vList3#1"/>
    <dgm:cxn modelId="{4DEF6A44-66DA-4194-A890-A08B7D54BE95}" type="presParOf" srcId="{EA57241D-F2AC-40F9-A8AA-5EEB8F19F9D8}" destId="{85B0E849-FB63-4DDF-BBAA-BDD6F00EA5AC}" srcOrd="1" destOrd="0" presId="urn:microsoft.com/office/officeart/2005/8/layout/vList3#1"/>
    <dgm:cxn modelId="{DA12848B-51F2-443C-9D41-AD9F0EA6D0B0}" type="presParOf" srcId="{DFFC277B-921E-4824-9FEF-2F5F422D8483}" destId="{CA1C8561-58BC-4343-A15C-8A5B62AFF76E}" srcOrd="1" destOrd="0" presId="urn:microsoft.com/office/officeart/2005/8/layout/vList3#1"/>
    <dgm:cxn modelId="{C9471AE7-90C1-4163-8F4F-53D0DDAB5777}" type="presParOf" srcId="{DFFC277B-921E-4824-9FEF-2F5F422D8483}" destId="{29795AA9-7654-4601-AA68-5A7CC34961A5}" srcOrd="2" destOrd="0" presId="urn:microsoft.com/office/officeart/2005/8/layout/vList3#1"/>
    <dgm:cxn modelId="{2D50CEB2-5EBC-4F93-A6C2-064FC9EB1B27}" type="presParOf" srcId="{29795AA9-7654-4601-AA68-5A7CC34961A5}" destId="{0CB52080-8545-4380-B094-76256F4BFF1E}" srcOrd="0" destOrd="0" presId="urn:microsoft.com/office/officeart/2005/8/layout/vList3#1"/>
    <dgm:cxn modelId="{7A894C51-3ADE-403A-BC2A-4E244637E5E8}" type="presParOf" srcId="{29795AA9-7654-4601-AA68-5A7CC34961A5}" destId="{45B860A7-73F6-4663-9856-F265E7656657}" srcOrd="1" destOrd="0" presId="urn:microsoft.com/office/officeart/2005/8/layout/vList3#1"/>
    <dgm:cxn modelId="{A71BCF8D-B9E9-4BF4-996B-27CAFE1E096D}" type="presParOf" srcId="{DFFC277B-921E-4824-9FEF-2F5F422D8483}" destId="{96E73D43-C690-43D8-9639-936647DD9591}" srcOrd="3" destOrd="0" presId="urn:microsoft.com/office/officeart/2005/8/layout/vList3#1"/>
    <dgm:cxn modelId="{55B457A2-DD0A-4951-88F8-20508806F2F1}" type="presParOf" srcId="{DFFC277B-921E-4824-9FEF-2F5F422D8483}" destId="{17F54E77-AB0C-45F7-9E78-F4F62F5AB13D}" srcOrd="4" destOrd="0" presId="urn:microsoft.com/office/officeart/2005/8/layout/vList3#1"/>
    <dgm:cxn modelId="{681D34B2-8815-49BA-A441-9E8DBAB3BF94}" type="presParOf" srcId="{17F54E77-AB0C-45F7-9E78-F4F62F5AB13D}" destId="{B05663B1-1E9B-4006-A77A-34CE0DA481BD}" srcOrd="0" destOrd="0" presId="urn:microsoft.com/office/officeart/2005/8/layout/vList3#1"/>
    <dgm:cxn modelId="{D0E16468-BA97-4AB5-8B1C-59FF4E6A791F}" type="presParOf" srcId="{17F54E77-AB0C-45F7-9E78-F4F62F5AB13D}" destId="{ACC58AAE-2FA6-4196-86A9-A6727FBD9ED4}" srcOrd="1" destOrd="0" presId="urn:microsoft.com/office/officeart/2005/8/layout/vList3#1"/>
    <dgm:cxn modelId="{9A071A7D-4AB2-4E2D-AB9A-035551BF5A94}" type="presParOf" srcId="{DFFC277B-921E-4824-9FEF-2F5F422D8483}" destId="{18D14404-5B49-4495-8DA4-BAF3065FFC5D}" srcOrd="5" destOrd="0" presId="urn:microsoft.com/office/officeart/2005/8/layout/vList3#1"/>
    <dgm:cxn modelId="{638F1BE5-F758-4EC6-A20E-7987282F47A4}" type="presParOf" srcId="{DFFC277B-921E-4824-9FEF-2F5F422D8483}" destId="{CB881D0E-125E-4093-BE53-114FE232606F}" srcOrd="6" destOrd="0" presId="urn:microsoft.com/office/officeart/2005/8/layout/vList3#1"/>
    <dgm:cxn modelId="{DE071470-C193-424E-A88A-965AB0658913}" type="presParOf" srcId="{CB881D0E-125E-4093-BE53-114FE232606F}" destId="{20993FB9-0369-4F67-BBB9-DFF86C6C9E8D}" srcOrd="0" destOrd="0" presId="urn:microsoft.com/office/officeart/2005/8/layout/vList3#1"/>
    <dgm:cxn modelId="{8D96096A-6DEC-4074-8D14-E5294858EA41}" type="presParOf" srcId="{CB881D0E-125E-4093-BE53-114FE232606F}" destId="{4325AE5E-76F0-455A-B3CB-E806524F23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EB33F-ABF8-4646-BBC7-F1EDEA3E5409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E627F603-C2A4-4802-A406-29294AC3EBC4}">
      <dgm:prSet phldrT="[Text]"/>
      <dgm:spPr/>
      <dgm:t>
        <a:bodyPr/>
        <a:lstStyle/>
        <a:p>
          <a:r>
            <a:rPr lang="en-US" dirty="0" smtClean="0"/>
            <a:t>Topic 1</a:t>
          </a:r>
          <a:endParaRPr lang="en-US" dirty="0"/>
        </a:p>
      </dgm:t>
    </dgm:pt>
    <dgm:pt modelId="{484E5EB5-22B9-4198-9148-913BFD2BAE49}" type="parTrans" cxnId="{18680CBC-D2FB-4BFB-B3B5-093F2AD7F647}">
      <dgm:prSet/>
      <dgm:spPr/>
      <dgm:t>
        <a:bodyPr/>
        <a:lstStyle/>
        <a:p>
          <a:endParaRPr lang="en-US"/>
        </a:p>
      </dgm:t>
    </dgm:pt>
    <dgm:pt modelId="{25EB12CF-397E-4C16-8155-9D6EBE465D94}" type="sibTrans" cxnId="{18680CBC-D2FB-4BFB-B3B5-093F2AD7F647}">
      <dgm:prSet/>
      <dgm:spPr/>
      <dgm:t>
        <a:bodyPr/>
        <a:lstStyle/>
        <a:p>
          <a:endParaRPr lang="en-US"/>
        </a:p>
      </dgm:t>
    </dgm:pt>
    <dgm:pt modelId="{A6A96B32-BD1E-4E48-B44F-CBEFB5FBB053}">
      <dgm:prSet phldrT="[Text]"/>
      <dgm:spPr/>
      <dgm:t>
        <a:bodyPr/>
        <a:lstStyle/>
        <a:p>
          <a:r>
            <a:rPr lang="en-US" dirty="0" smtClean="0"/>
            <a:t>Topic 2</a:t>
          </a:r>
          <a:endParaRPr lang="en-US" dirty="0"/>
        </a:p>
      </dgm:t>
    </dgm:pt>
    <dgm:pt modelId="{BF8E969A-CCD2-40FE-9113-FA7D3267986A}" type="parTrans" cxnId="{90411722-4DCB-4B4C-BECF-C701D906C012}">
      <dgm:prSet/>
      <dgm:spPr/>
      <dgm:t>
        <a:bodyPr/>
        <a:lstStyle/>
        <a:p>
          <a:endParaRPr lang="en-US"/>
        </a:p>
      </dgm:t>
    </dgm:pt>
    <dgm:pt modelId="{55B06468-2447-4CA0-8F71-D2D6BF53A5B4}" type="sibTrans" cxnId="{90411722-4DCB-4B4C-BECF-C701D906C012}">
      <dgm:prSet/>
      <dgm:spPr/>
      <dgm:t>
        <a:bodyPr/>
        <a:lstStyle/>
        <a:p>
          <a:endParaRPr lang="en-US"/>
        </a:p>
      </dgm:t>
    </dgm:pt>
    <dgm:pt modelId="{C2272E55-EE40-4ADE-BB99-BA1DBF535956}">
      <dgm:prSet phldrT="[Text]"/>
      <dgm:spPr/>
      <dgm:t>
        <a:bodyPr/>
        <a:lstStyle/>
        <a:p>
          <a:r>
            <a:rPr lang="en-US" dirty="0" smtClean="0"/>
            <a:t>Topic 3</a:t>
          </a:r>
          <a:endParaRPr lang="en-US" dirty="0"/>
        </a:p>
      </dgm:t>
    </dgm:pt>
    <dgm:pt modelId="{D3F18CF8-4EEA-46A2-93F0-39251BBA7413}" type="parTrans" cxnId="{EF1E3A8D-860F-4A84-BD88-33917C7D0EDF}">
      <dgm:prSet/>
      <dgm:spPr/>
      <dgm:t>
        <a:bodyPr/>
        <a:lstStyle/>
        <a:p>
          <a:endParaRPr lang="en-US"/>
        </a:p>
      </dgm:t>
    </dgm:pt>
    <dgm:pt modelId="{6A1BFB8B-270D-40FC-A13C-C7D893B2F3E7}" type="sibTrans" cxnId="{EF1E3A8D-860F-4A84-BD88-33917C7D0EDF}">
      <dgm:prSet/>
      <dgm:spPr/>
      <dgm:t>
        <a:bodyPr/>
        <a:lstStyle/>
        <a:p>
          <a:endParaRPr lang="en-US"/>
        </a:p>
      </dgm:t>
    </dgm:pt>
    <dgm:pt modelId="{2ED771B6-B4E8-45B9-B96B-8EA27E40D4AE}" type="pres">
      <dgm:prSet presAssocID="{9D5EB33F-ABF8-4646-BBC7-F1EDEA3E5409}" presName="Name0" presStyleCnt="0">
        <dgm:presLayoutVars>
          <dgm:dir/>
          <dgm:resizeHandles val="exact"/>
        </dgm:presLayoutVars>
      </dgm:prSet>
      <dgm:spPr/>
    </dgm:pt>
    <dgm:pt modelId="{64FEC298-BFED-4275-A5B2-4E351EE33299}" type="pres">
      <dgm:prSet presAssocID="{E627F603-C2A4-4802-A406-29294AC3EB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B31B6-DF59-4797-BB83-FA17F90F0CD5}" type="pres">
      <dgm:prSet presAssocID="{25EB12CF-397E-4C16-8155-9D6EBE465D9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51D665-6969-4D2F-B3C2-F7BC66DE3823}" type="pres">
      <dgm:prSet presAssocID="{25EB12CF-397E-4C16-8155-9D6EBE465D9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D1B4EAC-A6EF-4C99-B337-BEC8138DAC7B}" type="pres">
      <dgm:prSet presAssocID="{A6A96B32-BD1E-4E48-B44F-CBEFB5FBB0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3E479-ECE1-484D-857B-6B4AE863F9CC}" type="pres">
      <dgm:prSet presAssocID="{55B06468-2447-4CA0-8F71-D2D6BF53A5B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6C8F64F-B85E-4D81-AA32-DCB9ED12EFF6}" type="pres">
      <dgm:prSet presAssocID="{55B06468-2447-4CA0-8F71-D2D6BF53A5B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45593C-51AE-41F0-8643-F0BD88EC26C3}" type="pres">
      <dgm:prSet presAssocID="{C2272E55-EE40-4ADE-BB99-BA1DBF5359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6F972-0BC9-4844-AD14-B2978B4427FB}" type="presOf" srcId="{E627F603-C2A4-4802-A406-29294AC3EBC4}" destId="{64FEC298-BFED-4275-A5B2-4E351EE33299}" srcOrd="0" destOrd="0" presId="urn:microsoft.com/office/officeart/2005/8/layout/process1"/>
    <dgm:cxn modelId="{5E96CE8C-D9DA-45E9-AAB9-562C8515A3F9}" type="presOf" srcId="{C2272E55-EE40-4ADE-BB99-BA1DBF535956}" destId="{FE45593C-51AE-41F0-8643-F0BD88EC26C3}" srcOrd="0" destOrd="0" presId="urn:microsoft.com/office/officeart/2005/8/layout/process1"/>
    <dgm:cxn modelId="{1BFBDEE1-A554-416D-A1E4-CB3C1A406633}" type="presOf" srcId="{9D5EB33F-ABF8-4646-BBC7-F1EDEA3E5409}" destId="{2ED771B6-B4E8-45B9-B96B-8EA27E40D4AE}" srcOrd="0" destOrd="0" presId="urn:microsoft.com/office/officeart/2005/8/layout/process1"/>
    <dgm:cxn modelId="{EF1E3A8D-860F-4A84-BD88-33917C7D0EDF}" srcId="{9D5EB33F-ABF8-4646-BBC7-F1EDEA3E5409}" destId="{C2272E55-EE40-4ADE-BB99-BA1DBF535956}" srcOrd="2" destOrd="0" parTransId="{D3F18CF8-4EEA-46A2-93F0-39251BBA7413}" sibTransId="{6A1BFB8B-270D-40FC-A13C-C7D893B2F3E7}"/>
    <dgm:cxn modelId="{90411722-4DCB-4B4C-BECF-C701D906C012}" srcId="{9D5EB33F-ABF8-4646-BBC7-F1EDEA3E5409}" destId="{A6A96B32-BD1E-4E48-B44F-CBEFB5FBB053}" srcOrd="1" destOrd="0" parTransId="{BF8E969A-CCD2-40FE-9113-FA7D3267986A}" sibTransId="{55B06468-2447-4CA0-8F71-D2D6BF53A5B4}"/>
    <dgm:cxn modelId="{E5D813C3-5673-4DFB-A7DD-BBE206CDCFBA}" type="presOf" srcId="{25EB12CF-397E-4C16-8155-9D6EBE465D94}" destId="{9451D665-6969-4D2F-B3C2-F7BC66DE3823}" srcOrd="1" destOrd="0" presId="urn:microsoft.com/office/officeart/2005/8/layout/process1"/>
    <dgm:cxn modelId="{18680CBC-D2FB-4BFB-B3B5-093F2AD7F647}" srcId="{9D5EB33F-ABF8-4646-BBC7-F1EDEA3E5409}" destId="{E627F603-C2A4-4802-A406-29294AC3EBC4}" srcOrd="0" destOrd="0" parTransId="{484E5EB5-22B9-4198-9148-913BFD2BAE49}" sibTransId="{25EB12CF-397E-4C16-8155-9D6EBE465D94}"/>
    <dgm:cxn modelId="{52A07A7B-A0AB-4D81-B56A-6E6F45F88793}" type="presOf" srcId="{55B06468-2447-4CA0-8F71-D2D6BF53A5B4}" destId="{4CB3E479-ECE1-484D-857B-6B4AE863F9CC}" srcOrd="0" destOrd="0" presId="urn:microsoft.com/office/officeart/2005/8/layout/process1"/>
    <dgm:cxn modelId="{22C86973-05F7-4EFC-A2D4-EE0E9959676A}" type="presOf" srcId="{55B06468-2447-4CA0-8F71-D2D6BF53A5B4}" destId="{76C8F64F-B85E-4D81-AA32-DCB9ED12EFF6}" srcOrd="1" destOrd="0" presId="urn:microsoft.com/office/officeart/2005/8/layout/process1"/>
    <dgm:cxn modelId="{28DCF1CD-7CFB-4DA9-8BB4-B967EE3A352C}" type="presOf" srcId="{25EB12CF-397E-4C16-8155-9D6EBE465D94}" destId="{C2EB31B6-DF59-4797-BB83-FA17F90F0CD5}" srcOrd="0" destOrd="0" presId="urn:microsoft.com/office/officeart/2005/8/layout/process1"/>
    <dgm:cxn modelId="{77382DD2-20E5-403E-B313-18D275ECF178}" type="presOf" srcId="{A6A96B32-BD1E-4E48-B44F-CBEFB5FBB053}" destId="{AD1B4EAC-A6EF-4C99-B337-BEC8138DAC7B}" srcOrd="0" destOrd="0" presId="urn:microsoft.com/office/officeart/2005/8/layout/process1"/>
    <dgm:cxn modelId="{48CDE41D-BE75-449C-B820-D7F2AD45E1A6}" type="presParOf" srcId="{2ED771B6-B4E8-45B9-B96B-8EA27E40D4AE}" destId="{64FEC298-BFED-4275-A5B2-4E351EE33299}" srcOrd="0" destOrd="0" presId="urn:microsoft.com/office/officeart/2005/8/layout/process1"/>
    <dgm:cxn modelId="{786C419B-A3BA-43D6-9FBC-525BA49B5EA5}" type="presParOf" srcId="{2ED771B6-B4E8-45B9-B96B-8EA27E40D4AE}" destId="{C2EB31B6-DF59-4797-BB83-FA17F90F0CD5}" srcOrd="1" destOrd="0" presId="urn:microsoft.com/office/officeart/2005/8/layout/process1"/>
    <dgm:cxn modelId="{4CE583CE-C620-456B-9960-FB4AE294F5C7}" type="presParOf" srcId="{C2EB31B6-DF59-4797-BB83-FA17F90F0CD5}" destId="{9451D665-6969-4D2F-B3C2-F7BC66DE3823}" srcOrd="0" destOrd="0" presId="urn:microsoft.com/office/officeart/2005/8/layout/process1"/>
    <dgm:cxn modelId="{171B93C3-400E-41D5-A04A-FA8EDA25ADCC}" type="presParOf" srcId="{2ED771B6-B4E8-45B9-B96B-8EA27E40D4AE}" destId="{AD1B4EAC-A6EF-4C99-B337-BEC8138DAC7B}" srcOrd="2" destOrd="0" presId="urn:microsoft.com/office/officeart/2005/8/layout/process1"/>
    <dgm:cxn modelId="{6E95AE30-9C79-4CD1-A96B-093D1F835370}" type="presParOf" srcId="{2ED771B6-B4E8-45B9-B96B-8EA27E40D4AE}" destId="{4CB3E479-ECE1-484D-857B-6B4AE863F9CC}" srcOrd="3" destOrd="0" presId="urn:microsoft.com/office/officeart/2005/8/layout/process1"/>
    <dgm:cxn modelId="{3B5B379A-7842-40E8-92C9-8EE75E1DABE3}" type="presParOf" srcId="{4CB3E479-ECE1-484D-857B-6B4AE863F9CC}" destId="{76C8F64F-B85E-4D81-AA32-DCB9ED12EFF6}" srcOrd="0" destOrd="0" presId="urn:microsoft.com/office/officeart/2005/8/layout/process1"/>
    <dgm:cxn modelId="{B9EF9A17-DC58-4AD2-A749-2CA56AF0E115}" type="presParOf" srcId="{2ED771B6-B4E8-45B9-B96B-8EA27E40D4AE}" destId="{FE45593C-51AE-41F0-8643-F0BD88EC26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EB33F-ABF8-4646-BBC7-F1EDEA3E5409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E627F603-C2A4-4802-A406-29294AC3EBC4}">
      <dgm:prSet phldrT="[Text]"/>
      <dgm:spPr/>
      <dgm:t>
        <a:bodyPr/>
        <a:lstStyle/>
        <a:p>
          <a:r>
            <a:rPr lang="en-US" dirty="0" smtClean="0"/>
            <a:t>Topic 1</a:t>
          </a:r>
          <a:endParaRPr lang="en-US" dirty="0"/>
        </a:p>
      </dgm:t>
    </dgm:pt>
    <dgm:pt modelId="{484E5EB5-22B9-4198-9148-913BFD2BAE49}" type="parTrans" cxnId="{18680CBC-D2FB-4BFB-B3B5-093F2AD7F647}">
      <dgm:prSet/>
      <dgm:spPr/>
      <dgm:t>
        <a:bodyPr/>
        <a:lstStyle/>
        <a:p>
          <a:endParaRPr lang="en-US"/>
        </a:p>
      </dgm:t>
    </dgm:pt>
    <dgm:pt modelId="{25EB12CF-397E-4C16-8155-9D6EBE465D94}" type="sibTrans" cxnId="{18680CBC-D2FB-4BFB-B3B5-093F2AD7F647}">
      <dgm:prSet/>
      <dgm:spPr/>
      <dgm:t>
        <a:bodyPr/>
        <a:lstStyle/>
        <a:p>
          <a:endParaRPr lang="en-US"/>
        </a:p>
      </dgm:t>
    </dgm:pt>
    <dgm:pt modelId="{A6A96B32-BD1E-4E48-B44F-CBEFB5FBB053}">
      <dgm:prSet phldrT="[Text]"/>
      <dgm:spPr/>
      <dgm:t>
        <a:bodyPr/>
        <a:lstStyle/>
        <a:p>
          <a:r>
            <a:rPr lang="en-US" dirty="0" smtClean="0"/>
            <a:t>Topic 2</a:t>
          </a:r>
          <a:endParaRPr lang="en-US" dirty="0"/>
        </a:p>
      </dgm:t>
    </dgm:pt>
    <dgm:pt modelId="{BF8E969A-CCD2-40FE-9113-FA7D3267986A}" type="parTrans" cxnId="{90411722-4DCB-4B4C-BECF-C701D906C012}">
      <dgm:prSet/>
      <dgm:spPr/>
      <dgm:t>
        <a:bodyPr/>
        <a:lstStyle/>
        <a:p>
          <a:endParaRPr lang="en-US"/>
        </a:p>
      </dgm:t>
    </dgm:pt>
    <dgm:pt modelId="{55B06468-2447-4CA0-8F71-D2D6BF53A5B4}" type="sibTrans" cxnId="{90411722-4DCB-4B4C-BECF-C701D906C012}">
      <dgm:prSet/>
      <dgm:spPr/>
      <dgm:t>
        <a:bodyPr/>
        <a:lstStyle/>
        <a:p>
          <a:endParaRPr lang="en-US"/>
        </a:p>
      </dgm:t>
    </dgm:pt>
    <dgm:pt modelId="{C2272E55-EE40-4ADE-BB99-BA1DBF535956}">
      <dgm:prSet phldrT="[Text]"/>
      <dgm:spPr/>
      <dgm:t>
        <a:bodyPr/>
        <a:lstStyle/>
        <a:p>
          <a:r>
            <a:rPr lang="en-US" dirty="0" smtClean="0"/>
            <a:t>Topic 3</a:t>
          </a:r>
          <a:endParaRPr lang="en-US" dirty="0"/>
        </a:p>
      </dgm:t>
    </dgm:pt>
    <dgm:pt modelId="{D3F18CF8-4EEA-46A2-93F0-39251BBA7413}" type="parTrans" cxnId="{EF1E3A8D-860F-4A84-BD88-33917C7D0EDF}">
      <dgm:prSet/>
      <dgm:spPr/>
      <dgm:t>
        <a:bodyPr/>
        <a:lstStyle/>
        <a:p>
          <a:endParaRPr lang="en-US"/>
        </a:p>
      </dgm:t>
    </dgm:pt>
    <dgm:pt modelId="{6A1BFB8B-270D-40FC-A13C-C7D893B2F3E7}" type="sibTrans" cxnId="{EF1E3A8D-860F-4A84-BD88-33917C7D0EDF}">
      <dgm:prSet/>
      <dgm:spPr/>
      <dgm:t>
        <a:bodyPr/>
        <a:lstStyle/>
        <a:p>
          <a:endParaRPr lang="en-US"/>
        </a:p>
      </dgm:t>
    </dgm:pt>
    <dgm:pt modelId="{2ED771B6-B4E8-45B9-B96B-8EA27E40D4AE}" type="pres">
      <dgm:prSet presAssocID="{9D5EB33F-ABF8-4646-BBC7-F1EDEA3E5409}" presName="Name0" presStyleCnt="0">
        <dgm:presLayoutVars>
          <dgm:dir/>
          <dgm:resizeHandles val="exact"/>
        </dgm:presLayoutVars>
      </dgm:prSet>
      <dgm:spPr/>
    </dgm:pt>
    <dgm:pt modelId="{64FEC298-BFED-4275-A5B2-4E351EE33299}" type="pres">
      <dgm:prSet presAssocID="{E627F603-C2A4-4802-A406-29294AC3EB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B31B6-DF59-4797-BB83-FA17F90F0CD5}" type="pres">
      <dgm:prSet presAssocID="{25EB12CF-397E-4C16-8155-9D6EBE465D9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51D665-6969-4D2F-B3C2-F7BC66DE3823}" type="pres">
      <dgm:prSet presAssocID="{25EB12CF-397E-4C16-8155-9D6EBE465D9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D1B4EAC-A6EF-4C99-B337-BEC8138DAC7B}" type="pres">
      <dgm:prSet presAssocID="{A6A96B32-BD1E-4E48-B44F-CBEFB5FBB0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3E479-ECE1-484D-857B-6B4AE863F9CC}" type="pres">
      <dgm:prSet presAssocID="{55B06468-2447-4CA0-8F71-D2D6BF53A5B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6C8F64F-B85E-4D81-AA32-DCB9ED12EFF6}" type="pres">
      <dgm:prSet presAssocID="{55B06468-2447-4CA0-8F71-D2D6BF53A5B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45593C-51AE-41F0-8643-F0BD88EC26C3}" type="pres">
      <dgm:prSet presAssocID="{C2272E55-EE40-4ADE-BB99-BA1DBF5359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B6C8D-A57D-45E9-969B-39C5782BBAC5}" type="presOf" srcId="{25EB12CF-397E-4C16-8155-9D6EBE465D94}" destId="{C2EB31B6-DF59-4797-BB83-FA17F90F0CD5}" srcOrd="0" destOrd="0" presId="urn:microsoft.com/office/officeart/2005/8/layout/process1"/>
    <dgm:cxn modelId="{E046CD3A-00DA-4200-A007-EBFBDCCBBFC5}" type="presOf" srcId="{C2272E55-EE40-4ADE-BB99-BA1DBF535956}" destId="{FE45593C-51AE-41F0-8643-F0BD88EC26C3}" srcOrd="0" destOrd="0" presId="urn:microsoft.com/office/officeart/2005/8/layout/process1"/>
    <dgm:cxn modelId="{F9C85095-44F1-4A5F-ABD2-90F83657C17A}" type="presOf" srcId="{25EB12CF-397E-4C16-8155-9D6EBE465D94}" destId="{9451D665-6969-4D2F-B3C2-F7BC66DE3823}" srcOrd="1" destOrd="0" presId="urn:microsoft.com/office/officeart/2005/8/layout/process1"/>
    <dgm:cxn modelId="{EF1E3A8D-860F-4A84-BD88-33917C7D0EDF}" srcId="{9D5EB33F-ABF8-4646-BBC7-F1EDEA3E5409}" destId="{C2272E55-EE40-4ADE-BB99-BA1DBF535956}" srcOrd="2" destOrd="0" parTransId="{D3F18CF8-4EEA-46A2-93F0-39251BBA7413}" sibTransId="{6A1BFB8B-270D-40FC-A13C-C7D893B2F3E7}"/>
    <dgm:cxn modelId="{90411722-4DCB-4B4C-BECF-C701D906C012}" srcId="{9D5EB33F-ABF8-4646-BBC7-F1EDEA3E5409}" destId="{A6A96B32-BD1E-4E48-B44F-CBEFB5FBB053}" srcOrd="1" destOrd="0" parTransId="{BF8E969A-CCD2-40FE-9113-FA7D3267986A}" sibTransId="{55B06468-2447-4CA0-8F71-D2D6BF53A5B4}"/>
    <dgm:cxn modelId="{18680CBC-D2FB-4BFB-B3B5-093F2AD7F647}" srcId="{9D5EB33F-ABF8-4646-BBC7-F1EDEA3E5409}" destId="{E627F603-C2A4-4802-A406-29294AC3EBC4}" srcOrd="0" destOrd="0" parTransId="{484E5EB5-22B9-4198-9148-913BFD2BAE49}" sibTransId="{25EB12CF-397E-4C16-8155-9D6EBE465D94}"/>
    <dgm:cxn modelId="{DE99572F-3B2B-45CB-B4D7-951034268093}" type="presOf" srcId="{55B06468-2447-4CA0-8F71-D2D6BF53A5B4}" destId="{76C8F64F-B85E-4D81-AA32-DCB9ED12EFF6}" srcOrd="1" destOrd="0" presId="urn:microsoft.com/office/officeart/2005/8/layout/process1"/>
    <dgm:cxn modelId="{A5D71099-90D6-4024-994C-B8D699A29304}" type="presOf" srcId="{E627F603-C2A4-4802-A406-29294AC3EBC4}" destId="{64FEC298-BFED-4275-A5B2-4E351EE33299}" srcOrd="0" destOrd="0" presId="urn:microsoft.com/office/officeart/2005/8/layout/process1"/>
    <dgm:cxn modelId="{E751620D-2FB1-4576-92FF-AD7ACF72521A}" type="presOf" srcId="{55B06468-2447-4CA0-8F71-D2D6BF53A5B4}" destId="{4CB3E479-ECE1-484D-857B-6B4AE863F9CC}" srcOrd="0" destOrd="0" presId="urn:microsoft.com/office/officeart/2005/8/layout/process1"/>
    <dgm:cxn modelId="{EB3A8EEE-A082-44F5-BBA7-6FA1F04A8E96}" type="presOf" srcId="{9D5EB33F-ABF8-4646-BBC7-F1EDEA3E5409}" destId="{2ED771B6-B4E8-45B9-B96B-8EA27E40D4AE}" srcOrd="0" destOrd="0" presId="urn:microsoft.com/office/officeart/2005/8/layout/process1"/>
    <dgm:cxn modelId="{C1529A6B-72AB-453A-9BCD-31FA27263F1F}" type="presOf" srcId="{A6A96B32-BD1E-4E48-B44F-CBEFB5FBB053}" destId="{AD1B4EAC-A6EF-4C99-B337-BEC8138DAC7B}" srcOrd="0" destOrd="0" presId="urn:microsoft.com/office/officeart/2005/8/layout/process1"/>
    <dgm:cxn modelId="{13B97F61-E32A-48E5-9EA5-3BD3C5733F23}" type="presParOf" srcId="{2ED771B6-B4E8-45B9-B96B-8EA27E40D4AE}" destId="{64FEC298-BFED-4275-A5B2-4E351EE33299}" srcOrd="0" destOrd="0" presId="urn:microsoft.com/office/officeart/2005/8/layout/process1"/>
    <dgm:cxn modelId="{F5953672-4A54-44E4-9578-90B413FE3546}" type="presParOf" srcId="{2ED771B6-B4E8-45B9-B96B-8EA27E40D4AE}" destId="{C2EB31B6-DF59-4797-BB83-FA17F90F0CD5}" srcOrd="1" destOrd="0" presId="urn:microsoft.com/office/officeart/2005/8/layout/process1"/>
    <dgm:cxn modelId="{44B07B82-BB8F-4B96-A910-A86ECCD6DFC3}" type="presParOf" srcId="{C2EB31B6-DF59-4797-BB83-FA17F90F0CD5}" destId="{9451D665-6969-4D2F-B3C2-F7BC66DE3823}" srcOrd="0" destOrd="0" presId="urn:microsoft.com/office/officeart/2005/8/layout/process1"/>
    <dgm:cxn modelId="{9011DB15-C86D-4337-BDA8-24AE30460413}" type="presParOf" srcId="{2ED771B6-B4E8-45B9-B96B-8EA27E40D4AE}" destId="{AD1B4EAC-A6EF-4C99-B337-BEC8138DAC7B}" srcOrd="2" destOrd="0" presId="urn:microsoft.com/office/officeart/2005/8/layout/process1"/>
    <dgm:cxn modelId="{E087D001-42AE-4B18-A78F-FB1D2E1AC993}" type="presParOf" srcId="{2ED771B6-B4E8-45B9-B96B-8EA27E40D4AE}" destId="{4CB3E479-ECE1-484D-857B-6B4AE863F9CC}" srcOrd="3" destOrd="0" presId="urn:microsoft.com/office/officeart/2005/8/layout/process1"/>
    <dgm:cxn modelId="{2EED877F-8971-4687-9EEF-013F877D9A74}" type="presParOf" srcId="{4CB3E479-ECE1-484D-857B-6B4AE863F9CC}" destId="{76C8F64F-B85E-4D81-AA32-DCB9ED12EFF6}" srcOrd="0" destOrd="0" presId="urn:microsoft.com/office/officeart/2005/8/layout/process1"/>
    <dgm:cxn modelId="{7A7F6A4D-77F3-4548-B8CD-903C527E3426}" type="presParOf" srcId="{2ED771B6-B4E8-45B9-B96B-8EA27E40D4AE}" destId="{FE45593C-51AE-41F0-8643-F0BD88EC26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3EDA6-62BC-4D99-9BA7-63B629CE3C8E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E2709B9E-D353-4810-BB1D-A11BD1EEF67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Lesson</a:t>
          </a:r>
          <a:endParaRPr lang="en-US" dirty="0">
            <a:latin typeface="Tw Cen MT" pitchFamily="34" charset="0"/>
          </a:endParaRPr>
        </a:p>
      </dgm:t>
    </dgm:pt>
    <dgm:pt modelId="{FAB0B0EE-3525-4B35-B41E-6A67556AF653}" type="par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80E0C7C-DCF7-4AC6-9AB8-8F2911D398B7}" type="sib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DA6E6D7-256D-4F5F-9FCA-DB72A1BBCF7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Example(s) </a:t>
          </a:r>
          <a:endParaRPr lang="en-US" dirty="0">
            <a:latin typeface="Tw Cen MT" pitchFamily="34" charset="0"/>
          </a:endParaRPr>
        </a:p>
      </dgm:t>
    </dgm:pt>
    <dgm:pt modelId="{4E3FB7CF-C5AA-427F-BE17-D47AC8DD1F4A}" type="parTrans" cxnId="{3482829E-68F9-4F00-8597-5FD3560E770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5B9CCCC-54E1-40AD-9BE4-CDFE9B781F5E}" type="sibTrans" cxnId="{3482829E-68F9-4F00-8597-5FD3560E770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68BFBAD-0588-4577-9D59-0F6B4849A56D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Self-Quiz</a:t>
          </a:r>
          <a:endParaRPr lang="en-US" dirty="0">
            <a:latin typeface="Tw Cen MT" pitchFamily="34" charset="0"/>
          </a:endParaRPr>
        </a:p>
      </dgm:t>
    </dgm:pt>
    <dgm:pt modelId="{2A68A53A-7971-48BF-8ED7-D5C10BF9D9D0}" type="parTrans" cxnId="{3D4FA4DF-42BD-446D-80C1-84D680A4B7D1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C0905FD-8D8B-4231-A5D1-2C90542B501D}" type="sibTrans" cxnId="{3D4FA4DF-42BD-446D-80C1-84D680A4B7D1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ACC8F7C4-94B8-4C55-9FB5-D64D46E91D70}" type="pres">
      <dgm:prSet presAssocID="{3D23EDA6-62BC-4D99-9BA7-63B629CE3C8E}" presName="CompostProcess" presStyleCnt="0">
        <dgm:presLayoutVars>
          <dgm:dir/>
          <dgm:resizeHandles val="exact"/>
        </dgm:presLayoutVars>
      </dgm:prSet>
      <dgm:spPr/>
    </dgm:pt>
    <dgm:pt modelId="{9A4DB18C-8CA3-4891-860F-17E10A9ACE0C}" type="pres">
      <dgm:prSet presAssocID="{3D23EDA6-62BC-4D99-9BA7-63B629CE3C8E}" presName="arrow" presStyleLbl="bgShp" presStyleIdx="0" presStyleCnt="1"/>
      <dgm:spPr/>
    </dgm:pt>
    <dgm:pt modelId="{6562516D-29A0-4340-B8C2-766753AC4AFD}" type="pres">
      <dgm:prSet presAssocID="{3D23EDA6-62BC-4D99-9BA7-63B629CE3C8E}" presName="linearProcess" presStyleCnt="0"/>
      <dgm:spPr/>
    </dgm:pt>
    <dgm:pt modelId="{8978013B-C744-488E-9E44-1E7B810BD2D0}" type="pres">
      <dgm:prSet presAssocID="{E2709B9E-D353-4810-BB1D-A11BD1EEF67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EF9F2-8E55-4ACB-8CE8-08E8436A4DE0}" type="pres">
      <dgm:prSet presAssocID="{180E0C7C-DCF7-4AC6-9AB8-8F2911D398B7}" presName="sibTrans" presStyleCnt="0"/>
      <dgm:spPr/>
    </dgm:pt>
    <dgm:pt modelId="{274863C5-FA18-417C-9081-C470EF6E2013}" type="pres">
      <dgm:prSet presAssocID="{7DA6E6D7-256D-4F5F-9FCA-DB72A1BBCF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5F7B-F63C-4A2C-8751-D5E77B913706}" type="pres">
      <dgm:prSet presAssocID="{C5B9CCCC-54E1-40AD-9BE4-CDFE9B781F5E}" presName="sibTrans" presStyleCnt="0"/>
      <dgm:spPr/>
    </dgm:pt>
    <dgm:pt modelId="{D8E7095A-61FF-4C77-9940-47EAA704F6D5}" type="pres">
      <dgm:prSet presAssocID="{B68BFBAD-0588-4577-9D59-0F6B4849A56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AE1FA-51E2-4B59-B7D0-94EEA0DA3BC4}" type="presOf" srcId="{B68BFBAD-0588-4577-9D59-0F6B4849A56D}" destId="{D8E7095A-61FF-4C77-9940-47EAA704F6D5}" srcOrd="0" destOrd="0" presId="urn:microsoft.com/office/officeart/2005/8/layout/hProcess9"/>
    <dgm:cxn modelId="{E16B4E7B-F053-4BD7-891C-773FC104BF44}" type="presOf" srcId="{3D23EDA6-62BC-4D99-9BA7-63B629CE3C8E}" destId="{ACC8F7C4-94B8-4C55-9FB5-D64D46E91D70}" srcOrd="0" destOrd="0" presId="urn:microsoft.com/office/officeart/2005/8/layout/hProcess9"/>
    <dgm:cxn modelId="{D61C5291-18A0-4863-AC6B-901515E271AB}" type="presOf" srcId="{7DA6E6D7-256D-4F5F-9FCA-DB72A1BBCF77}" destId="{274863C5-FA18-417C-9081-C470EF6E2013}" srcOrd="0" destOrd="0" presId="urn:microsoft.com/office/officeart/2005/8/layout/hProcess9"/>
    <dgm:cxn modelId="{3D4FA4DF-42BD-446D-80C1-84D680A4B7D1}" srcId="{3D23EDA6-62BC-4D99-9BA7-63B629CE3C8E}" destId="{B68BFBAD-0588-4577-9D59-0F6B4849A56D}" srcOrd="2" destOrd="0" parTransId="{2A68A53A-7971-48BF-8ED7-D5C10BF9D9D0}" sibTransId="{BC0905FD-8D8B-4231-A5D1-2C90542B501D}"/>
    <dgm:cxn modelId="{874D88C4-2424-4F59-94F4-422B2D8CC476}" srcId="{3D23EDA6-62BC-4D99-9BA7-63B629CE3C8E}" destId="{E2709B9E-D353-4810-BB1D-A11BD1EEF677}" srcOrd="0" destOrd="0" parTransId="{FAB0B0EE-3525-4B35-B41E-6A67556AF653}" sibTransId="{180E0C7C-DCF7-4AC6-9AB8-8F2911D398B7}"/>
    <dgm:cxn modelId="{1DE9F67F-CB86-441F-8DD6-325A33CFE1B2}" type="presOf" srcId="{E2709B9E-D353-4810-BB1D-A11BD1EEF677}" destId="{8978013B-C744-488E-9E44-1E7B810BD2D0}" srcOrd="0" destOrd="0" presId="urn:microsoft.com/office/officeart/2005/8/layout/hProcess9"/>
    <dgm:cxn modelId="{3482829E-68F9-4F00-8597-5FD3560E7706}" srcId="{3D23EDA6-62BC-4D99-9BA7-63B629CE3C8E}" destId="{7DA6E6D7-256D-4F5F-9FCA-DB72A1BBCF77}" srcOrd="1" destOrd="0" parTransId="{4E3FB7CF-C5AA-427F-BE17-D47AC8DD1F4A}" sibTransId="{C5B9CCCC-54E1-40AD-9BE4-CDFE9B781F5E}"/>
    <dgm:cxn modelId="{AEED2856-18EB-471F-B130-5310592C39C9}" type="presParOf" srcId="{ACC8F7C4-94B8-4C55-9FB5-D64D46E91D70}" destId="{9A4DB18C-8CA3-4891-860F-17E10A9ACE0C}" srcOrd="0" destOrd="0" presId="urn:microsoft.com/office/officeart/2005/8/layout/hProcess9"/>
    <dgm:cxn modelId="{587D3680-EE97-4026-89E5-0EB4974ECEB3}" type="presParOf" srcId="{ACC8F7C4-94B8-4C55-9FB5-D64D46E91D70}" destId="{6562516D-29A0-4340-B8C2-766753AC4AFD}" srcOrd="1" destOrd="0" presId="urn:microsoft.com/office/officeart/2005/8/layout/hProcess9"/>
    <dgm:cxn modelId="{7F9B2C7C-46CC-432D-B061-B0D5D981F75A}" type="presParOf" srcId="{6562516D-29A0-4340-B8C2-766753AC4AFD}" destId="{8978013B-C744-488E-9E44-1E7B810BD2D0}" srcOrd="0" destOrd="0" presId="urn:microsoft.com/office/officeart/2005/8/layout/hProcess9"/>
    <dgm:cxn modelId="{1DC02AF3-0238-4287-BCB5-F91B93785B54}" type="presParOf" srcId="{6562516D-29A0-4340-B8C2-766753AC4AFD}" destId="{4A4EF9F2-8E55-4ACB-8CE8-08E8436A4DE0}" srcOrd="1" destOrd="0" presId="urn:microsoft.com/office/officeart/2005/8/layout/hProcess9"/>
    <dgm:cxn modelId="{F0D1F864-7FF6-4A1E-98EB-625100100C8A}" type="presParOf" srcId="{6562516D-29A0-4340-B8C2-766753AC4AFD}" destId="{274863C5-FA18-417C-9081-C470EF6E2013}" srcOrd="2" destOrd="0" presId="urn:microsoft.com/office/officeart/2005/8/layout/hProcess9"/>
    <dgm:cxn modelId="{885C8743-6A20-438E-83A5-77D86B215D85}" type="presParOf" srcId="{6562516D-29A0-4340-B8C2-766753AC4AFD}" destId="{F9965F7B-F63C-4A2C-8751-D5E77B913706}" srcOrd="3" destOrd="0" presId="urn:microsoft.com/office/officeart/2005/8/layout/hProcess9"/>
    <dgm:cxn modelId="{DC4DD731-5CB8-4220-877B-107B8A2C9D51}" type="presParOf" srcId="{6562516D-29A0-4340-B8C2-766753AC4AFD}" destId="{D8E7095A-61FF-4C77-9940-47EAA704F6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094F8C-C6DA-4F89-94AF-011FF1EC2B52}" type="doc">
      <dgm:prSet loTypeId="urn:microsoft.com/office/officeart/2005/8/layout/hList3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466B6AB-81FA-4D42-BAB2-8A692566F37D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Remove</a:t>
          </a:r>
          <a:endParaRPr lang="en-US" dirty="0">
            <a:latin typeface="Tw Cen MT" pitchFamily="34" charset="0"/>
          </a:endParaRPr>
        </a:p>
      </dgm:t>
    </dgm:pt>
    <dgm:pt modelId="{0862F9DC-195A-43AC-8D7E-60E05DDF1A1B}" type="parTrans" cxnId="{805770F6-9FD2-4897-B01E-13CE0DEB56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06154709-AC4C-49FA-9175-78431BB636D4}" type="sibTrans" cxnId="{805770F6-9FD2-4897-B01E-13CE0DEB56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29F251E-D30A-4741-A7B4-5338AC9F7BCF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Methodical Material</a:t>
          </a:r>
          <a:endParaRPr lang="en-US" dirty="0">
            <a:latin typeface="Tw Cen MT" pitchFamily="34" charset="0"/>
          </a:endParaRPr>
        </a:p>
      </dgm:t>
    </dgm:pt>
    <dgm:pt modelId="{7598F12F-319A-4292-B1FA-8229B3CD1E20}" type="parTrans" cxnId="{C20CB631-571A-48BF-BD6D-4D2ABB050AB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A92BB29-C4C8-4AFB-9B50-BDF8BE5F8D1A}" type="sibTrans" cxnId="{C20CB631-571A-48BF-BD6D-4D2ABB050AB3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9EEA5DF-2981-4494-B9D8-B06CF9ED772A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Rote Material</a:t>
          </a:r>
          <a:endParaRPr lang="en-US" dirty="0">
            <a:latin typeface="Tw Cen MT" pitchFamily="34" charset="0"/>
          </a:endParaRPr>
        </a:p>
      </dgm:t>
    </dgm:pt>
    <dgm:pt modelId="{A87EB218-E9C5-4044-8C49-EF2166E256F3}" type="parTrans" cxnId="{8ECABBA8-C674-4A2A-B59F-735448E9181F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DDA3AFF-72F4-4E5A-BA44-8A5F1BD33C3C}" type="sibTrans" cxnId="{8ECABBA8-C674-4A2A-B59F-735448E9181F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3CD8120-74E4-4A99-B331-BA44C57E1A3C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Heterogeneous Material</a:t>
          </a:r>
          <a:endParaRPr lang="en-US" dirty="0">
            <a:latin typeface="Tw Cen MT" pitchFamily="34" charset="0"/>
          </a:endParaRPr>
        </a:p>
      </dgm:t>
    </dgm:pt>
    <dgm:pt modelId="{BBE3A296-CDF8-438A-8B07-D59FE9CC0F00}" type="parTrans" cxnId="{CAEC4ED8-1AF5-4618-83C8-3D164AC3287E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5449C083-87E8-4031-98CF-EE6628C15776}" type="sibTrans" cxnId="{CAEC4ED8-1AF5-4618-83C8-3D164AC3287E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9874E57-6462-42A8-BEF2-9E466025F73A}" type="pres">
      <dgm:prSet presAssocID="{FA094F8C-C6DA-4F89-94AF-011FF1EC2B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BEADCF-66B2-4C7F-96FD-FCC9954A8E2D}" type="pres">
      <dgm:prSet presAssocID="{A466B6AB-81FA-4D42-BAB2-8A692566F37D}" presName="roof" presStyleLbl="dkBgShp" presStyleIdx="0" presStyleCnt="2"/>
      <dgm:spPr/>
      <dgm:t>
        <a:bodyPr/>
        <a:lstStyle/>
        <a:p>
          <a:endParaRPr lang="en-US"/>
        </a:p>
      </dgm:t>
    </dgm:pt>
    <dgm:pt modelId="{C9102618-87C5-44C2-AD38-2980E73C9412}" type="pres">
      <dgm:prSet presAssocID="{A466B6AB-81FA-4D42-BAB2-8A692566F37D}" presName="pillars" presStyleCnt="0"/>
      <dgm:spPr/>
    </dgm:pt>
    <dgm:pt modelId="{661DF40E-B5CF-42FB-AF80-36C1F78F085C}" type="pres">
      <dgm:prSet presAssocID="{A466B6AB-81FA-4D42-BAB2-8A692566F37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27F46-53EF-47F5-91A1-D71813428276}" type="pres">
      <dgm:prSet presAssocID="{69EEA5DF-2981-4494-B9D8-B06CF9ED772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E7618-B473-40C8-8712-47D4FC3431B2}" type="pres">
      <dgm:prSet presAssocID="{43CD8120-74E4-4A99-B331-BA44C57E1A3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66E58-6A01-4C34-B217-A4FAA16516AE}" type="pres">
      <dgm:prSet presAssocID="{A466B6AB-81FA-4D42-BAB2-8A692566F37D}" presName="base" presStyleLbl="dkBgShp" presStyleIdx="1" presStyleCnt="2"/>
      <dgm:spPr/>
    </dgm:pt>
  </dgm:ptLst>
  <dgm:cxnLst>
    <dgm:cxn modelId="{0E618ED3-D9DE-4837-8B11-8C8A3A76FD19}" type="presOf" srcId="{A466B6AB-81FA-4D42-BAB2-8A692566F37D}" destId="{A8BEADCF-66B2-4C7F-96FD-FCC9954A8E2D}" srcOrd="0" destOrd="0" presId="urn:microsoft.com/office/officeart/2005/8/layout/hList3"/>
    <dgm:cxn modelId="{882D2DA1-090A-4222-8B13-E904ABBF2827}" type="presOf" srcId="{C29F251E-D30A-4741-A7B4-5338AC9F7BCF}" destId="{661DF40E-B5CF-42FB-AF80-36C1F78F085C}" srcOrd="0" destOrd="0" presId="urn:microsoft.com/office/officeart/2005/8/layout/hList3"/>
    <dgm:cxn modelId="{C20CB631-571A-48BF-BD6D-4D2ABB050AB3}" srcId="{A466B6AB-81FA-4D42-BAB2-8A692566F37D}" destId="{C29F251E-D30A-4741-A7B4-5338AC9F7BCF}" srcOrd="0" destOrd="0" parTransId="{7598F12F-319A-4292-B1FA-8229B3CD1E20}" sibTransId="{1A92BB29-C4C8-4AFB-9B50-BDF8BE5F8D1A}"/>
    <dgm:cxn modelId="{805770F6-9FD2-4897-B01E-13CE0DEB562A}" srcId="{FA094F8C-C6DA-4F89-94AF-011FF1EC2B52}" destId="{A466B6AB-81FA-4D42-BAB2-8A692566F37D}" srcOrd="0" destOrd="0" parTransId="{0862F9DC-195A-43AC-8D7E-60E05DDF1A1B}" sibTransId="{06154709-AC4C-49FA-9175-78431BB636D4}"/>
    <dgm:cxn modelId="{1307D36F-A3CE-4581-8F42-2656DA29E284}" type="presOf" srcId="{69EEA5DF-2981-4494-B9D8-B06CF9ED772A}" destId="{B4F27F46-53EF-47F5-91A1-D71813428276}" srcOrd="0" destOrd="0" presId="urn:microsoft.com/office/officeart/2005/8/layout/hList3"/>
    <dgm:cxn modelId="{8ECABBA8-C674-4A2A-B59F-735448E9181F}" srcId="{A466B6AB-81FA-4D42-BAB2-8A692566F37D}" destId="{69EEA5DF-2981-4494-B9D8-B06CF9ED772A}" srcOrd="1" destOrd="0" parTransId="{A87EB218-E9C5-4044-8C49-EF2166E256F3}" sibTransId="{4DDA3AFF-72F4-4E5A-BA44-8A5F1BD33C3C}"/>
    <dgm:cxn modelId="{BE51DE59-8B9E-4945-BC7A-54E93DF18B3B}" type="presOf" srcId="{43CD8120-74E4-4A99-B331-BA44C57E1A3C}" destId="{EBAE7618-B473-40C8-8712-47D4FC3431B2}" srcOrd="0" destOrd="0" presId="urn:microsoft.com/office/officeart/2005/8/layout/hList3"/>
    <dgm:cxn modelId="{CAEC4ED8-1AF5-4618-83C8-3D164AC3287E}" srcId="{A466B6AB-81FA-4D42-BAB2-8A692566F37D}" destId="{43CD8120-74E4-4A99-B331-BA44C57E1A3C}" srcOrd="2" destOrd="0" parTransId="{BBE3A296-CDF8-438A-8B07-D59FE9CC0F00}" sibTransId="{5449C083-87E8-4031-98CF-EE6628C15776}"/>
    <dgm:cxn modelId="{46C4DEA9-9A1D-4980-8608-2825B3C57AD0}" type="presOf" srcId="{FA094F8C-C6DA-4F89-94AF-011FF1EC2B52}" destId="{69874E57-6462-42A8-BEF2-9E466025F73A}" srcOrd="0" destOrd="0" presId="urn:microsoft.com/office/officeart/2005/8/layout/hList3"/>
    <dgm:cxn modelId="{97448534-6BD1-4C0E-B02F-D62E75085210}" type="presParOf" srcId="{69874E57-6462-42A8-BEF2-9E466025F73A}" destId="{A8BEADCF-66B2-4C7F-96FD-FCC9954A8E2D}" srcOrd="0" destOrd="0" presId="urn:microsoft.com/office/officeart/2005/8/layout/hList3"/>
    <dgm:cxn modelId="{5467BC64-2C32-4BE1-BA97-6707AB7909CF}" type="presParOf" srcId="{69874E57-6462-42A8-BEF2-9E466025F73A}" destId="{C9102618-87C5-44C2-AD38-2980E73C9412}" srcOrd="1" destOrd="0" presId="urn:microsoft.com/office/officeart/2005/8/layout/hList3"/>
    <dgm:cxn modelId="{F2EA8AB3-09AE-43EF-B72D-B0E7DAECE6BA}" type="presParOf" srcId="{C9102618-87C5-44C2-AD38-2980E73C9412}" destId="{661DF40E-B5CF-42FB-AF80-36C1F78F085C}" srcOrd="0" destOrd="0" presId="urn:microsoft.com/office/officeart/2005/8/layout/hList3"/>
    <dgm:cxn modelId="{99EE0261-24FF-46D7-BB8F-480BB2D80418}" type="presParOf" srcId="{C9102618-87C5-44C2-AD38-2980E73C9412}" destId="{B4F27F46-53EF-47F5-91A1-D71813428276}" srcOrd="1" destOrd="0" presId="urn:microsoft.com/office/officeart/2005/8/layout/hList3"/>
    <dgm:cxn modelId="{D1D1574B-6A52-4627-BDF1-93819FD7B763}" type="presParOf" srcId="{C9102618-87C5-44C2-AD38-2980E73C9412}" destId="{EBAE7618-B473-40C8-8712-47D4FC3431B2}" srcOrd="2" destOrd="0" presId="urn:microsoft.com/office/officeart/2005/8/layout/hList3"/>
    <dgm:cxn modelId="{6EC75061-68AE-4892-AC92-7749CB9513CB}" type="presParOf" srcId="{69874E57-6462-42A8-BEF2-9E466025F73A}" destId="{05F66E58-6A01-4C34-B217-A4FAA16516A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EF0BD3-B537-4125-9B5A-F7B2E2C37D0D}" type="doc">
      <dgm:prSet loTypeId="urn:microsoft.com/office/officeart/2005/8/layout/radial6" loCatId="cycle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64E2ABA-FCAA-403A-A613-459332998B01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Access</a:t>
          </a:r>
          <a:endParaRPr lang="en-US" sz="1800" dirty="0">
            <a:latin typeface="Tw Cen MT" pitchFamily="34" charset="0"/>
          </a:endParaRPr>
        </a:p>
      </dgm:t>
    </dgm:pt>
    <dgm:pt modelId="{D260B398-0E0C-4FA5-9F89-0404C013B78E}" type="parTrans" cxnId="{626CF2F8-2C29-4CAC-9353-2E98CF5FD1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D32165DB-DFA2-4516-AEF4-C3933B4EAC1B}" type="sibTrans" cxnId="{626CF2F8-2C29-4CAC-9353-2E98CF5FD1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3C2D214-130A-421D-A5EC-B5ED458AC724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Consistency</a:t>
          </a:r>
          <a:endParaRPr lang="en-US" sz="1800" dirty="0">
            <a:latin typeface="Tw Cen MT" pitchFamily="34" charset="0"/>
          </a:endParaRPr>
        </a:p>
      </dgm:t>
    </dgm:pt>
    <dgm:pt modelId="{D5D357E6-3967-4C93-BC54-E3A3CB500B88}" type="parTrans" cxnId="{F7370F60-6062-431F-9F6B-FA73DDC0912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9CA28B21-9F54-415F-ADC1-ABD840D0BB5C}" type="sibTrans" cxnId="{F7370F60-6062-431F-9F6B-FA73DDC0912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034D32D2-6A4F-434A-B9C1-F599B9724205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Specialization</a:t>
          </a:r>
          <a:endParaRPr lang="en-US" sz="1800" dirty="0">
            <a:latin typeface="Tw Cen MT" pitchFamily="34" charset="0"/>
          </a:endParaRPr>
        </a:p>
      </dgm:t>
    </dgm:pt>
    <dgm:pt modelId="{43E75AC7-7EDF-443F-8520-6031F408305C}" type="parTrans" cxnId="{60363B32-94C9-4F68-ABD4-D393477E558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94D80A29-71B9-422B-A89E-EC84150DF3D1}" type="sibTrans" cxnId="{60363B32-94C9-4F68-ABD4-D393477E558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DFE5498-ACCE-4B64-ADC3-DF47235B4D82}">
      <dgm:prSet phldrT="[Text]"/>
      <dgm:spPr/>
      <dgm:t>
        <a:bodyPr/>
        <a:lstStyle/>
        <a:p>
          <a:endParaRPr lang="en-US" dirty="0">
            <a:latin typeface="Tw Cen MT" pitchFamily="34" charset="0"/>
          </a:endParaRPr>
        </a:p>
      </dgm:t>
    </dgm:pt>
    <dgm:pt modelId="{76463380-F86E-4D0D-9222-FF1B7935CE6A}" type="parTrans" cxnId="{C121A462-E2F0-432A-B3A9-5EA4068E234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4E7D6A2-B850-4726-8447-FBBC8EC34C4C}" type="sibTrans" cxnId="{C121A462-E2F0-432A-B3A9-5EA4068E234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0FDC0D0-A4FF-4F8A-A875-536543710112}">
      <dgm:prSet phldrT="[Text]" phldr="1"/>
      <dgm:spPr/>
      <dgm:t>
        <a:bodyPr/>
        <a:lstStyle/>
        <a:p>
          <a:endParaRPr lang="en-US" dirty="0">
            <a:latin typeface="Tw Cen MT" pitchFamily="34" charset="0"/>
          </a:endParaRPr>
        </a:p>
      </dgm:t>
    </dgm:pt>
    <dgm:pt modelId="{1A512B05-0B14-4998-B966-AC912B4470B1}" type="sibTrans" cxnId="{D33E6587-07D9-4265-80C0-57A34D0C7CD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E702586D-975C-48BC-8AF2-51690A9AC0F3}" type="parTrans" cxnId="{D33E6587-07D9-4265-80C0-57A34D0C7CD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68F984B-3F9D-4142-9947-97CB83AD54DD}" type="pres">
      <dgm:prSet presAssocID="{01EF0BD3-B537-4125-9B5A-F7B2E2C37D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DF16D-FB96-4EFE-AA58-472C7358D8C0}" type="pres">
      <dgm:prSet presAssocID="{B0FDC0D0-A4FF-4F8A-A875-536543710112}" presName="centerShape" presStyleLbl="node0" presStyleIdx="0" presStyleCnt="1"/>
      <dgm:spPr/>
      <dgm:t>
        <a:bodyPr/>
        <a:lstStyle/>
        <a:p>
          <a:endParaRPr lang="en-US"/>
        </a:p>
      </dgm:t>
    </dgm:pt>
    <dgm:pt modelId="{30C0EF31-2CFC-4DAB-9B5D-9C1FE4BCD500}" type="pres">
      <dgm:prSet presAssocID="{164E2ABA-FCAA-403A-A613-459332998B01}" presName="node" presStyleLbl="node1" presStyleIdx="0" presStyleCnt="3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8EF95-CD03-454B-9C88-3CB206CF2639}" type="pres">
      <dgm:prSet presAssocID="{164E2ABA-FCAA-403A-A613-459332998B01}" presName="dummy" presStyleCnt="0"/>
      <dgm:spPr/>
    </dgm:pt>
    <dgm:pt modelId="{63290BCC-951D-456C-BECB-7A1CAE6EAE5E}" type="pres">
      <dgm:prSet presAssocID="{D32165DB-DFA2-4516-AEF4-C3933B4EAC1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8E69E8-480B-4D6C-A9C4-70807D6CAA02}" type="pres">
      <dgm:prSet presAssocID="{43C2D214-130A-421D-A5EC-B5ED458AC724}" presName="node" presStyleLbl="node1" presStyleIdx="1" presStyleCnt="3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AD257-9149-4902-9C5A-F943BAB2D77E}" type="pres">
      <dgm:prSet presAssocID="{43C2D214-130A-421D-A5EC-B5ED458AC724}" presName="dummy" presStyleCnt="0"/>
      <dgm:spPr/>
    </dgm:pt>
    <dgm:pt modelId="{5296A046-386F-4ABD-A170-90E227885080}" type="pres">
      <dgm:prSet presAssocID="{9CA28B21-9F54-415F-ADC1-ABD840D0BB5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7FBA7A2-8E21-490B-960A-91C76D7A7E99}" type="pres">
      <dgm:prSet presAssocID="{034D32D2-6A4F-434A-B9C1-F599B9724205}" presName="node" presStyleLbl="node1" presStyleIdx="2" presStyleCnt="3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5562C-BA7E-4317-A176-371239194066}" type="pres">
      <dgm:prSet presAssocID="{034D32D2-6A4F-434A-B9C1-F599B9724205}" presName="dummy" presStyleCnt="0"/>
      <dgm:spPr/>
    </dgm:pt>
    <dgm:pt modelId="{AF15547D-E6A2-4881-894D-EFE44A8D98C8}" type="pres">
      <dgm:prSet presAssocID="{94D80A29-71B9-422B-A89E-EC84150DF3D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0363B32-94C9-4F68-ABD4-D393477E5586}" srcId="{B0FDC0D0-A4FF-4F8A-A875-536543710112}" destId="{034D32D2-6A4F-434A-B9C1-F599B9724205}" srcOrd="2" destOrd="0" parTransId="{43E75AC7-7EDF-443F-8520-6031F408305C}" sibTransId="{94D80A29-71B9-422B-A89E-EC84150DF3D1}"/>
    <dgm:cxn modelId="{4F1B07C1-2833-4D39-8739-14A9C9503671}" type="presOf" srcId="{01EF0BD3-B537-4125-9B5A-F7B2E2C37D0D}" destId="{768F984B-3F9D-4142-9947-97CB83AD54DD}" srcOrd="0" destOrd="0" presId="urn:microsoft.com/office/officeart/2005/8/layout/radial6"/>
    <dgm:cxn modelId="{B77E83CE-D904-4438-B0F2-E82BA0A83E0E}" type="presOf" srcId="{9CA28B21-9F54-415F-ADC1-ABD840D0BB5C}" destId="{5296A046-386F-4ABD-A170-90E227885080}" srcOrd="0" destOrd="0" presId="urn:microsoft.com/office/officeart/2005/8/layout/radial6"/>
    <dgm:cxn modelId="{22339D1E-5DA8-4876-928A-1C0F479858E9}" type="presOf" srcId="{D32165DB-DFA2-4516-AEF4-C3933B4EAC1B}" destId="{63290BCC-951D-456C-BECB-7A1CAE6EAE5E}" srcOrd="0" destOrd="0" presId="urn:microsoft.com/office/officeart/2005/8/layout/radial6"/>
    <dgm:cxn modelId="{E942AA07-99FC-4D6A-AF60-B444B1A1C90E}" type="presOf" srcId="{034D32D2-6A4F-434A-B9C1-F599B9724205}" destId="{97FBA7A2-8E21-490B-960A-91C76D7A7E99}" srcOrd="0" destOrd="0" presId="urn:microsoft.com/office/officeart/2005/8/layout/radial6"/>
    <dgm:cxn modelId="{C597848C-6639-4EA4-9641-B506C9A6D084}" type="presOf" srcId="{B0FDC0D0-A4FF-4F8A-A875-536543710112}" destId="{E6ADF16D-FB96-4EFE-AA58-472C7358D8C0}" srcOrd="0" destOrd="0" presId="urn:microsoft.com/office/officeart/2005/8/layout/radial6"/>
    <dgm:cxn modelId="{773A0D2E-108B-4C95-9457-D5DBE843C4E6}" type="presOf" srcId="{94D80A29-71B9-422B-A89E-EC84150DF3D1}" destId="{AF15547D-E6A2-4881-894D-EFE44A8D98C8}" srcOrd="0" destOrd="0" presId="urn:microsoft.com/office/officeart/2005/8/layout/radial6"/>
    <dgm:cxn modelId="{0DE3195B-D3D6-4542-8745-B3976760D358}" type="presOf" srcId="{43C2D214-130A-421D-A5EC-B5ED458AC724}" destId="{F98E69E8-480B-4D6C-A9C4-70807D6CAA02}" srcOrd="0" destOrd="0" presId="urn:microsoft.com/office/officeart/2005/8/layout/radial6"/>
    <dgm:cxn modelId="{626CF2F8-2C29-4CAC-9353-2E98CF5FD12A}" srcId="{B0FDC0D0-A4FF-4F8A-A875-536543710112}" destId="{164E2ABA-FCAA-403A-A613-459332998B01}" srcOrd="0" destOrd="0" parTransId="{D260B398-0E0C-4FA5-9F89-0404C013B78E}" sibTransId="{D32165DB-DFA2-4516-AEF4-C3933B4EAC1B}"/>
    <dgm:cxn modelId="{C121A462-E2F0-432A-B3A9-5EA4068E2340}" srcId="{01EF0BD3-B537-4125-9B5A-F7B2E2C37D0D}" destId="{CDFE5498-ACCE-4B64-ADC3-DF47235B4D82}" srcOrd="1" destOrd="0" parTransId="{76463380-F86E-4D0D-9222-FF1B7935CE6A}" sibTransId="{64E7D6A2-B850-4726-8447-FBBC8EC34C4C}"/>
    <dgm:cxn modelId="{D33E6587-07D9-4265-80C0-57A34D0C7CD8}" srcId="{01EF0BD3-B537-4125-9B5A-F7B2E2C37D0D}" destId="{B0FDC0D0-A4FF-4F8A-A875-536543710112}" srcOrd="0" destOrd="0" parTransId="{E702586D-975C-48BC-8AF2-51690A9AC0F3}" sibTransId="{1A512B05-0B14-4998-B966-AC912B4470B1}"/>
    <dgm:cxn modelId="{F7370F60-6062-431F-9F6B-FA73DDC09128}" srcId="{B0FDC0D0-A4FF-4F8A-A875-536543710112}" destId="{43C2D214-130A-421D-A5EC-B5ED458AC724}" srcOrd="1" destOrd="0" parTransId="{D5D357E6-3967-4C93-BC54-E3A3CB500B88}" sibTransId="{9CA28B21-9F54-415F-ADC1-ABD840D0BB5C}"/>
    <dgm:cxn modelId="{B06F9727-9F71-4E8B-833C-6DCC0D08F535}" type="presOf" srcId="{164E2ABA-FCAA-403A-A613-459332998B01}" destId="{30C0EF31-2CFC-4DAB-9B5D-9C1FE4BCD500}" srcOrd="0" destOrd="0" presId="urn:microsoft.com/office/officeart/2005/8/layout/radial6"/>
    <dgm:cxn modelId="{E9BD02BB-AFAD-43C7-A193-CFC6C26DF4F3}" type="presParOf" srcId="{768F984B-3F9D-4142-9947-97CB83AD54DD}" destId="{E6ADF16D-FB96-4EFE-AA58-472C7358D8C0}" srcOrd="0" destOrd="0" presId="urn:microsoft.com/office/officeart/2005/8/layout/radial6"/>
    <dgm:cxn modelId="{4F9C6F9C-BC94-42A1-8F91-90BCF4DCDEE1}" type="presParOf" srcId="{768F984B-3F9D-4142-9947-97CB83AD54DD}" destId="{30C0EF31-2CFC-4DAB-9B5D-9C1FE4BCD500}" srcOrd="1" destOrd="0" presId="urn:microsoft.com/office/officeart/2005/8/layout/radial6"/>
    <dgm:cxn modelId="{369E31BE-8721-45C7-BBAB-3E09ADA1C9D1}" type="presParOf" srcId="{768F984B-3F9D-4142-9947-97CB83AD54DD}" destId="{7D48EF95-CD03-454B-9C88-3CB206CF2639}" srcOrd="2" destOrd="0" presId="urn:microsoft.com/office/officeart/2005/8/layout/radial6"/>
    <dgm:cxn modelId="{74DD5D98-9C68-447D-8322-69DCA979F79F}" type="presParOf" srcId="{768F984B-3F9D-4142-9947-97CB83AD54DD}" destId="{63290BCC-951D-456C-BECB-7A1CAE6EAE5E}" srcOrd="3" destOrd="0" presId="urn:microsoft.com/office/officeart/2005/8/layout/radial6"/>
    <dgm:cxn modelId="{552204EB-AB97-4492-ACC4-2720E691BFFB}" type="presParOf" srcId="{768F984B-3F9D-4142-9947-97CB83AD54DD}" destId="{F98E69E8-480B-4D6C-A9C4-70807D6CAA02}" srcOrd="4" destOrd="0" presId="urn:microsoft.com/office/officeart/2005/8/layout/radial6"/>
    <dgm:cxn modelId="{FCA31D11-AF64-46B2-AAB3-85321D6F8622}" type="presParOf" srcId="{768F984B-3F9D-4142-9947-97CB83AD54DD}" destId="{813AD257-9149-4902-9C5A-F943BAB2D77E}" srcOrd="5" destOrd="0" presId="urn:microsoft.com/office/officeart/2005/8/layout/radial6"/>
    <dgm:cxn modelId="{BC0CD9C8-3381-4792-861A-430BADAF26E5}" type="presParOf" srcId="{768F984B-3F9D-4142-9947-97CB83AD54DD}" destId="{5296A046-386F-4ABD-A170-90E227885080}" srcOrd="6" destOrd="0" presId="urn:microsoft.com/office/officeart/2005/8/layout/radial6"/>
    <dgm:cxn modelId="{E685C8A4-0BAF-4B8E-A888-544E4FD2BB6F}" type="presParOf" srcId="{768F984B-3F9D-4142-9947-97CB83AD54DD}" destId="{97FBA7A2-8E21-490B-960A-91C76D7A7E99}" srcOrd="7" destOrd="0" presId="urn:microsoft.com/office/officeart/2005/8/layout/radial6"/>
    <dgm:cxn modelId="{DBD67DBE-4AB2-41FE-AABE-1D2BEE6377A0}" type="presParOf" srcId="{768F984B-3F9D-4142-9947-97CB83AD54DD}" destId="{8915562C-BA7E-4317-A176-371239194066}" srcOrd="8" destOrd="0" presId="urn:microsoft.com/office/officeart/2005/8/layout/radial6"/>
    <dgm:cxn modelId="{48CDAC67-EDF6-47DE-A94E-04737228399E}" type="presParOf" srcId="{768F984B-3F9D-4142-9947-97CB83AD54DD}" destId="{AF15547D-E6A2-4881-894D-EFE44A8D98C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CE09A9-D37A-4493-8DF9-9F51822CE6A5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A7B7D419-691B-405E-90BE-1859865B023A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eRecitations</a:t>
          </a:r>
          <a:endParaRPr lang="en-US" sz="2800" dirty="0">
            <a:latin typeface="Tw Cen MT" pitchFamily="34" charset="0"/>
          </a:endParaRPr>
        </a:p>
      </dgm:t>
    </dgm:pt>
    <dgm:pt modelId="{039C7717-B043-4E71-9717-140E7154B7ED}" type="parTrans" cxnId="{A042DD8C-5248-4E88-BF80-77025561936E}">
      <dgm:prSet/>
      <dgm:spPr/>
      <dgm:t>
        <a:bodyPr/>
        <a:lstStyle/>
        <a:p>
          <a:endParaRPr lang="en-US"/>
        </a:p>
      </dgm:t>
    </dgm:pt>
    <dgm:pt modelId="{C74F2230-1C24-416F-A38B-9B486DF4225A}" type="sibTrans" cxnId="{A042DD8C-5248-4E88-BF80-77025561936E}">
      <dgm:prSet/>
      <dgm:spPr/>
      <dgm:t>
        <a:bodyPr/>
        <a:lstStyle/>
        <a:p>
          <a:endParaRPr lang="en-US"/>
        </a:p>
      </dgm:t>
    </dgm:pt>
    <dgm:pt modelId="{B1C103CA-DF15-4753-93BD-000676A01F62}">
      <dgm:prSet phldrT="[Text]" custT="1"/>
      <dgm:spPr/>
      <dgm:t>
        <a:bodyPr/>
        <a:lstStyle/>
        <a:p>
          <a:r>
            <a:rPr lang="en-US" sz="2800" dirty="0" err="1" smtClean="0">
              <a:latin typeface="Tw Cen MT" pitchFamily="34" charset="0"/>
            </a:rPr>
            <a:t>eLectures</a:t>
          </a:r>
          <a:endParaRPr lang="en-US" sz="2800" dirty="0">
            <a:latin typeface="Tw Cen MT" pitchFamily="34" charset="0"/>
          </a:endParaRPr>
        </a:p>
      </dgm:t>
    </dgm:pt>
    <dgm:pt modelId="{41ECBF30-B34D-48A0-B2CF-5A6531F2B218}" type="parTrans" cxnId="{1559A2BA-4A2E-4E69-98DC-18E9AD886183}">
      <dgm:prSet/>
      <dgm:spPr/>
      <dgm:t>
        <a:bodyPr/>
        <a:lstStyle/>
        <a:p>
          <a:endParaRPr lang="en-US"/>
        </a:p>
      </dgm:t>
    </dgm:pt>
    <dgm:pt modelId="{E7DCB437-8765-429A-9777-EDBA80317FD1}" type="sibTrans" cxnId="{1559A2BA-4A2E-4E69-98DC-18E9AD886183}">
      <dgm:prSet/>
      <dgm:spPr/>
      <dgm:t>
        <a:bodyPr/>
        <a:lstStyle/>
        <a:p>
          <a:endParaRPr lang="en-US"/>
        </a:p>
      </dgm:t>
    </dgm:pt>
    <dgm:pt modelId="{37AEEB0B-29FA-4DE3-BE97-0D3A9C95FF73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Video Solution Keys</a:t>
          </a:r>
          <a:endParaRPr lang="en-US" sz="2800" dirty="0">
            <a:latin typeface="Tw Cen MT" pitchFamily="34" charset="0"/>
          </a:endParaRPr>
        </a:p>
      </dgm:t>
    </dgm:pt>
    <dgm:pt modelId="{E0010032-377E-475B-BC05-99975B78F684}" type="parTrans" cxnId="{FD0DE41D-65F5-4FC6-B9F2-B6FF3F8DFA7F}">
      <dgm:prSet/>
      <dgm:spPr/>
      <dgm:t>
        <a:bodyPr/>
        <a:lstStyle/>
        <a:p>
          <a:endParaRPr lang="en-US"/>
        </a:p>
      </dgm:t>
    </dgm:pt>
    <dgm:pt modelId="{0D964717-4606-4020-AAC7-B8F9F39F6F1B}" type="sibTrans" cxnId="{FD0DE41D-65F5-4FC6-B9F2-B6FF3F8DFA7F}">
      <dgm:prSet/>
      <dgm:spPr/>
      <dgm:t>
        <a:bodyPr/>
        <a:lstStyle/>
        <a:p>
          <a:endParaRPr lang="en-US"/>
        </a:p>
      </dgm:t>
    </dgm:pt>
    <dgm:pt modelId="{02056C2B-6F7A-43C4-A200-84F3FAEF539A}">
      <dgm:prSet phldrT="[Text]" custT="1"/>
      <dgm:spPr/>
      <dgm:t>
        <a:bodyPr/>
        <a:lstStyle/>
        <a:p>
          <a:r>
            <a:rPr lang="en-US" sz="2800" dirty="0" smtClean="0">
              <a:latin typeface="Tw Cen MT" pitchFamily="34" charset="0"/>
            </a:rPr>
            <a:t>Technology</a:t>
          </a:r>
          <a:endParaRPr lang="en-US" sz="2800" dirty="0">
            <a:latin typeface="Tw Cen MT" pitchFamily="34" charset="0"/>
          </a:endParaRPr>
        </a:p>
      </dgm:t>
    </dgm:pt>
    <dgm:pt modelId="{7B07A533-3F49-4032-BCA3-2D280F83CC61}" type="parTrans" cxnId="{003D04E5-4E87-453E-B008-921ADD8D7218}">
      <dgm:prSet/>
      <dgm:spPr/>
      <dgm:t>
        <a:bodyPr/>
        <a:lstStyle/>
        <a:p>
          <a:endParaRPr lang="en-US"/>
        </a:p>
      </dgm:t>
    </dgm:pt>
    <dgm:pt modelId="{504739BC-7262-4D3D-8B01-9867C3BA51F0}" type="sibTrans" cxnId="{003D04E5-4E87-453E-B008-921ADD8D7218}">
      <dgm:prSet/>
      <dgm:spPr/>
      <dgm:t>
        <a:bodyPr/>
        <a:lstStyle/>
        <a:p>
          <a:endParaRPr lang="en-US"/>
        </a:p>
      </dgm:t>
    </dgm:pt>
    <dgm:pt modelId="{DFFC277B-921E-4824-9FEF-2F5F422D8483}" type="pres">
      <dgm:prSet presAssocID="{28CE09A9-D37A-4493-8DF9-9F51822CE6A5}" presName="linearFlow" presStyleCnt="0">
        <dgm:presLayoutVars>
          <dgm:dir/>
          <dgm:resizeHandles val="exact"/>
        </dgm:presLayoutVars>
      </dgm:prSet>
      <dgm:spPr/>
    </dgm:pt>
    <dgm:pt modelId="{EA57241D-F2AC-40F9-A8AA-5EEB8F19F9D8}" type="pres">
      <dgm:prSet presAssocID="{A7B7D419-691B-405E-90BE-1859865B023A}" presName="composite" presStyleCnt="0"/>
      <dgm:spPr/>
    </dgm:pt>
    <dgm:pt modelId="{CD388919-F710-4ED1-88ED-C78FEFD2BFA2}" type="pres">
      <dgm:prSet presAssocID="{A7B7D419-691B-405E-90BE-1859865B023A}" presName="imgShp" presStyleLbl="fgImgPlace1" presStyleIdx="0" presStyleCnt="4"/>
      <dgm:spPr/>
    </dgm:pt>
    <dgm:pt modelId="{85B0E849-FB63-4DDF-BBAA-BDD6F00EA5AC}" type="pres">
      <dgm:prSet presAssocID="{A7B7D419-691B-405E-90BE-1859865B02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C8561-58BC-4343-A15C-8A5B62AFF76E}" type="pres">
      <dgm:prSet presAssocID="{C74F2230-1C24-416F-A38B-9B486DF4225A}" presName="spacing" presStyleCnt="0"/>
      <dgm:spPr/>
    </dgm:pt>
    <dgm:pt modelId="{29795AA9-7654-4601-AA68-5A7CC34961A5}" type="pres">
      <dgm:prSet presAssocID="{B1C103CA-DF15-4753-93BD-000676A01F62}" presName="composite" presStyleCnt="0"/>
      <dgm:spPr/>
    </dgm:pt>
    <dgm:pt modelId="{0CB52080-8545-4380-B094-76256F4BFF1E}" type="pres">
      <dgm:prSet presAssocID="{B1C103CA-DF15-4753-93BD-000676A01F62}" presName="imgShp" presStyleLbl="fgImgPlace1" presStyleIdx="1" presStyleCnt="4"/>
      <dgm:spPr/>
    </dgm:pt>
    <dgm:pt modelId="{45B860A7-73F6-4663-9856-F265E7656657}" type="pres">
      <dgm:prSet presAssocID="{B1C103CA-DF15-4753-93BD-000676A01F6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73D43-C690-43D8-9639-936647DD9591}" type="pres">
      <dgm:prSet presAssocID="{E7DCB437-8765-429A-9777-EDBA80317FD1}" presName="spacing" presStyleCnt="0"/>
      <dgm:spPr/>
    </dgm:pt>
    <dgm:pt modelId="{17F54E77-AB0C-45F7-9E78-F4F62F5AB13D}" type="pres">
      <dgm:prSet presAssocID="{37AEEB0B-29FA-4DE3-BE97-0D3A9C95FF73}" presName="composite" presStyleCnt="0"/>
      <dgm:spPr/>
    </dgm:pt>
    <dgm:pt modelId="{B05663B1-1E9B-4006-A77A-34CE0DA481BD}" type="pres">
      <dgm:prSet presAssocID="{37AEEB0B-29FA-4DE3-BE97-0D3A9C95FF73}" presName="imgShp" presStyleLbl="fgImgPlace1" presStyleIdx="2" presStyleCnt="4"/>
      <dgm:spPr/>
    </dgm:pt>
    <dgm:pt modelId="{ACC58AAE-2FA6-4196-86A9-A6727FBD9ED4}" type="pres">
      <dgm:prSet presAssocID="{37AEEB0B-29FA-4DE3-BE97-0D3A9C95FF7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4404-5B49-4495-8DA4-BAF3065FFC5D}" type="pres">
      <dgm:prSet presAssocID="{0D964717-4606-4020-AAC7-B8F9F39F6F1B}" presName="spacing" presStyleCnt="0"/>
      <dgm:spPr/>
    </dgm:pt>
    <dgm:pt modelId="{CB881D0E-125E-4093-BE53-114FE232606F}" type="pres">
      <dgm:prSet presAssocID="{02056C2B-6F7A-43C4-A200-84F3FAEF539A}" presName="composite" presStyleCnt="0"/>
      <dgm:spPr/>
    </dgm:pt>
    <dgm:pt modelId="{20993FB9-0369-4F67-BBB9-DFF86C6C9E8D}" type="pres">
      <dgm:prSet presAssocID="{02056C2B-6F7A-43C4-A200-84F3FAEF539A}" presName="imgShp" presStyleLbl="fgImgPlace1" presStyleIdx="3" presStyleCnt="4"/>
      <dgm:spPr/>
    </dgm:pt>
    <dgm:pt modelId="{4325AE5E-76F0-455A-B3CB-E806524F237A}" type="pres">
      <dgm:prSet presAssocID="{02056C2B-6F7A-43C4-A200-84F3FAEF53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B551F-6007-4015-AF92-DA463D5E79A3}" type="presOf" srcId="{B1C103CA-DF15-4753-93BD-000676A01F62}" destId="{45B860A7-73F6-4663-9856-F265E7656657}" srcOrd="0" destOrd="0" presId="urn:microsoft.com/office/officeart/2005/8/layout/vList3#1"/>
    <dgm:cxn modelId="{1559A2BA-4A2E-4E69-98DC-18E9AD886183}" srcId="{28CE09A9-D37A-4493-8DF9-9F51822CE6A5}" destId="{B1C103CA-DF15-4753-93BD-000676A01F62}" srcOrd="1" destOrd="0" parTransId="{41ECBF30-B34D-48A0-B2CF-5A6531F2B218}" sibTransId="{E7DCB437-8765-429A-9777-EDBA80317FD1}"/>
    <dgm:cxn modelId="{FD0DE41D-65F5-4FC6-B9F2-B6FF3F8DFA7F}" srcId="{28CE09A9-D37A-4493-8DF9-9F51822CE6A5}" destId="{37AEEB0B-29FA-4DE3-BE97-0D3A9C95FF73}" srcOrd="2" destOrd="0" parTransId="{E0010032-377E-475B-BC05-99975B78F684}" sibTransId="{0D964717-4606-4020-AAC7-B8F9F39F6F1B}"/>
    <dgm:cxn modelId="{A042DD8C-5248-4E88-BF80-77025561936E}" srcId="{28CE09A9-D37A-4493-8DF9-9F51822CE6A5}" destId="{A7B7D419-691B-405E-90BE-1859865B023A}" srcOrd="0" destOrd="0" parTransId="{039C7717-B043-4E71-9717-140E7154B7ED}" sibTransId="{C74F2230-1C24-416F-A38B-9B486DF4225A}"/>
    <dgm:cxn modelId="{4487355C-8051-4E62-84FE-20856E307276}" type="presOf" srcId="{02056C2B-6F7A-43C4-A200-84F3FAEF539A}" destId="{4325AE5E-76F0-455A-B3CB-E806524F237A}" srcOrd="0" destOrd="0" presId="urn:microsoft.com/office/officeart/2005/8/layout/vList3#1"/>
    <dgm:cxn modelId="{464CB2D1-07AA-4E38-9020-40173CE675EC}" type="presOf" srcId="{28CE09A9-D37A-4493-8DF9-9F51822CE6A5}" destId="{DFFC277B-921E-4824-9FEF-2F5F422D8483}" srcOrd="0" destOrd="0" presId="urn:microsoft.com/office/officeart/2005/8/layout/vList3#1"/>
    <dgm:cxn modelId="{468E10E2-BB8F-4B81-BFA9-4C137EBE6C29}" type="presOf" srcId="{A7B7D419-691B-405E-90BE-1859865B023A}" destId="{85B0E849-FB63-4DDF-BBAA-BDD6F00EA5AC}" srcOrd="0" destOrd="0" presId="urn:microsoft.com/office/officeart/2005/8/layout/vList3#1"/>
    <dgm:cxn modelId="{7A37C312-285D-4E0B-84FD-169575BB8989}" type="presOf" srcId="{37AEEB0B-29FA-4DE3-BE97-0D3A9C95FF73}" destId="{ACC58AAE-2FA6-4196-86A9-A6727FBD9ED4}" srcOrd="0" destOrd="0" presId="urn:microsoft.com/office/officeart/2005/8/layout/vList3#1"/>
    <dgm:cxn modelId="{003D04E5-4E87-453E-B008-921ADD8D7218}" srcId="{28CE09A9-D37A-4493-8DF9-9F51822CE6A5}" destId="{02056C2B-6F7A-43C4-A200-84F3FAEF539A}" srcOrd="3" destOrd="0" parTransId="{7B07A533-3F49-4032-BCA3-2D280F83CC61}" sibTransId="{504739BC-7262-4D3D-8B01-9867C3BA51F0}"/>
    <dgm:cxn modelId="{EC5E378C-C8FC-4BED-B814-3C65F3748BC2}" type="presParOf" srcId="{DFFC277B-921E-4824-9FEF-2F5F422D8483}" destId="{EA57241D-F2AC-40F9-A8AA-5EEB8F19F9D8}" srcOrd="0" destOrd="0" presId="urn:microsoft.com/office/officeart/2005/8/layout/vList3#1"/>
    <dgm:cxn modelId="{B6289D27-930C-4FD6-8E86-50D6E7852142}" type="presParOf" srcId="{EA57241D-F2AC-40F9-A8AA-5EEB8F19F9D8}" destId="{CD388919-F710-4ED1-88ED-C78FEFD2BFA2}" srcOrd="0" destOrd="0" presId="urn:microsoft.com/office/officeart/2005/8/layout/vList3#1"/>
    <dgm:cxn modelId="{0229EFB3-51A2-4A0E-8C1D-4761658147D0}" type="presParOf" srcId="{EA57241D-F2AC-40F9-A8AA-5EEB8F19F9D8}" destId="{85B0E849-FB63-4DDF-BBAA-BDD6F00EA5AC}" srcOrd="1" destOrd="0" presId="urn:microsoft.com/office/officeart/2005/8/layout/vList3#1"/>
    <dgm:cxn modelId="{E287EA54-94FF-40E9-B590-2A6B0D91D673}" type="presParOf" srcId="{DFFC277B-921E-4824-9FEF-2F5F422D8483}" destId="{CA1C8561-58BC-4343-A15C-8A5B62AFF76E}" srcOrd="1" destOrd="0" presId="urn:microsoft.com/office/officeart/2005/8/layout/vList3#1"/>
    <dgm:cxn modelId="{535437EA-7A80-437F-9AF6-C263C76FD05B}" type="presParOf" srcId="{DFFC277B-921E-4824-9FEF-2F5F422D8483}" destId="{29795AA9-7654-4601-AA68-5A7CC34961A5}" srcOrd="2" destOrd="0" presId="urn:microsoft.com/office/officeart/2005/8/layout/vList3#1"/>
    <dgm:cxn modelId="{838923E0-C5E5-46AC-B0C8-D676EDD064A8}" type="presParOf" srcId="{29795AA9-7654-4601-AA68-5A7CC34961A5}" destId="{0CB52080-8545-4380-B094-76256F4BFF1E}" srcOrd="0" destOrd="0" presId="urn:microsoft.com/office/officeart/2005/8/layout/vList3#1"/>
    <dgm:cxn modelId="{C091A258-5DE5-4380-9EC2-2F8877142651}" type="presParOf" srcId="{29795AA9-7654-4601-AA68-5A7CC34961A5}" destId="{45B860A7-73F6-4663-9856-F265E7656657}" srcOrd="1" destOrd="0" presId="urn:microsoft.com/office/officeart/2005/8/layout/vList3#1"/>
    <dgm:cxn modelId="{D57A3433-5398-4216-94C9-BD43ACAE91FD}" type="presParOf" srcId="{DFFC277B-921E-4824-9FEF-2F5F422D8483}" destId="{96E73D43-C690-43D8-9639-936647DD9591}" srcOrd="3" destOrd="0" presId="urn:microsoft.com/office/officeart/2005/8/layout/vList3#1"/>
    <dgm:cxn modelId="{625C7EDF-1D13-4C10-945E-B3BE4C62E2EB}" type="presParOf" srcId="{DFFC277B-921E-4824-9FEF-2F5F422D8483}" destId="{17F54E77-AB0C-45F7-9E78-F4F62F5AB13D}" srcOrd="4" destOrd="0" presId="urn:microsoft.com/office/officeart/2005/8/layout/vList3#1"/>
    <dgm:cxn modelId="{247A8283-06BB-4A5B-B219-CC32FA6BE0F7}" type="presParOf" srcId="{17F54E77-AB0C-45F7-9E78-F4F62F5AB13D}" destId="{B05663B1-1E9B-4006-A77A-34CE0DA481BD}" srcOrd="0" destOrd="0" presId="urn:microsoft.com/office/officeart/2005/8/layout/vList3#1"/>
    <dgm:cxn modelId="{CF7F818E-ED25-4D48-9E2B-FC7E3A9DA10B}" type="presParOf" srcId="{17F54E77-AB0C-45F7-9E78-F4F62F5AB13D}" destId="{ACC58AAE-2FA6-4196-86A9-A6727FBD9ED4}" srcOrd="1" destOrd="0" presId="urn:microsoft.com/office/officeart/2005/8/layout/vList3#1"/>
    <dgm:cxn modelId="{62DE0F77-ADB7-4641-A5D3-19ADEC6D03D1}" type="presParOf" srcId="{DFFC277B-921E-4824-9FEF-2F5F422D8483}" destId="{18D14404-5B49-4495-8DA4-BAF3065FFC5D}" srcOrd="5" destOrd="0" presId="urn:microsoft.com/office/officeart/2005/8/layout/vList3#1"/>
    <dgm:cxn modelId="{C375CC06-0821-4AA5-81E1-D4DC068E858A}" type="presParOf" srcId="{DFFC277B-921E-4824-9FEF-2F5F422D8483}" destId="{CB881D0E-125E-4093-BE53-114FE232606F}" srcOrd="6" destOrd="0" presId="urn:microsoft.com/office/officeart/2005/8/layout/vList3#1"/>
    <dgm:cxn modelId="{3E7E8071-7868-4AF0-8044-3D5C6EC227D0}" type="presParOf" srcId="{CB881D0E-125E-4093-BE53-114FE232606F}" destId="{20993FB9-0369-4F67-BBB9-DFF86C6C9E8D}" srcOrd="0" destOrd="0" presId="urn:microsoft.com/office/officeart/2005/8/layout/vList3#1"/>
    <dgm:cxn modelId="{91160662-6516-4AD3-98CD-1F31EA068610}" type="presParOf" srcId="{CB881D0E-125E-4093-BE53-114FE232606F}" destId="{4325AE5E-76F0-455A-B3CB-E806524F23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23EDA6-62BC-4D99-9BA7-63B629CE3C8E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E2709B9E-D353-4810-BB1D-A11BD1EEF67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Single Concept</a:t>
          </a:r>
          <a:endParaRPr lang="en-US" dirty="0">
            <a:latin typeface="Tw Cen MT" pitchFamily="34" charset="0"/>
          </a:endParaRPr>
        </a:p>
      </dgm:t>
    </dgm:pt>
    <dgm:pt modelId="{FAB0B0EE-3525-4B35-B41E-6A67556AF653}" type="par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180E0C7C-DCF7-4AC6-9AB8-8F2911D398B7}" type="sibTrans" cxnId="{874D88C4-2424-4F59-94F4-422B2D8CC47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DA6E6D7-256D-4F5F-9FCA-DB72A1BBCF77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Example(s) </a:t>
          </a:r>
          <a:endParaRPr lang="en-US" dirty="0">
            <a:latin typeface="Tw Cen MT" pitchFamily="34" charset="0"/>
          </a:endParaRPr>
        </a:p>
      </dgm:t>
    </dgm:pt>
    <dgm:pt modelId="{4E3FB7CF-C5AA-427F-BE17-D47AC8DD1F4A}" type="parTrans" cxnId="{3482829E-68F9-4F00-8597-5FD3560E770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5B9CCCC-54E1-40AD-9BE4-CDFE9B781F5E}" type="sibTrans" cxnId="{3482829E-68F9-4F00-8597-5FD3560E7706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68BFBAD-0588-4577-9D59-0F6B4849A56D}">
      <dgm:prSet phldrT="[Text]"/>
      <dgm:spPr/>
      <dgm:t>
        <a:bodyPr/>
        <a:lstStyle/>
        <a:p>
          <a:r>
            <a:rPr lang="en-US" dirty="0" smtClean="0">
              <a:latin typeface="Tw Cen MT" pitchFamily="34" charset="0"/>
            </a:rPr>
            <a:t>Self-Quiz</a:t>
          </a:r>
          <a:endParaRPr lang="en-US" dirty="0">
            <a:latin typeface="Tw Cen MT" pitchFamily="34" charset="0"/>
          </a:endParaRPr>
        </a:p>
      </dgm:t>
    </dgm:pt>
    <dgm:pt modelId="{2A68A53A-7971-48BF-8ED7-D5C10BF9D9D0}" type="parTrans" cxnId="{3D4FA4DF-42BD-446D-80C1-84D680A4B7D1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C0905FD-8D8B-4231-A5D1-2C90542B501D}" type="sibTrans" cxnId="{3D4FA4DF-42BD-446D-80C1-84D680A4B7D1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ACC8F7C4-94B8-4C55-9FB5-D64D46E91D70}" type="pres">
      <dgm:prSet presAssocID="{3D23EDA6-62BC-4D99-9BA7-63B629CE3C8E}" presName="CompostProcess" presStyleCnt="0">
        <dgm:presLayoutVars>
          <dgm:dir/>
          <dgm:resizeHandles val="exact"/>
        </dgm:presLayoutVars>
      </dgm:prSet>
      <dgm:spPr/>
    </dgm:pt>
    <dgm:pt modelId="{9A4DB18C-8CA3-4891-860F-17E10A9ACE0C}" type="pres">
      <dgm:prSet presAssocID="{3D23EDA6-62BC-4D99-9BA7-63B629CE3C8E}" presName="arrow" presStyleLbl="bgShp" presStyleIdx="0" presStyleCnt="1"/>
      <dgm:spPr/>
    </dgm:pt>
    <dgm:pt modelId="{6562516D-29A0-4340-B8C2-766753AC4AFD}" type="pres">
      <dgm:prSet presAssocID="{3D23EDA6-62BC-4D99-9BA7-63B629CE3C8E}" presName="linearProcess" presStyleCnt="0"/>
      <dgm:spPr/>
    </dgm:pt>
    <dgm:pt modelId="{8978013B-C744-488E-9E44-1E7B810BD2D0}" type="pres">
      <dgm:prSet presAssocID="{E2709B9E-D353-4810-BB1D-A11BD1EEF67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EF9F2-8E55-4ACB-8CE8-08E8436A4DE0}" type="pres">
      <dgm:prSet presAssocID="{180E0C7C-DCF7-4AC6-9AB8-8F2911D398B7}" presName="sibTrans" presStyleCnt="0"/>
      <dgm:spPr/>
    </dgm:pt>
    <dgm:pt modelId="{274863C5-FA18-417C-9081-C470EF6E2013}" type="pres">
      <dgm:prSet presAssocID="{7DA6E6D7-256D-4F5F-9FCA-DB72A1BBCF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5F7B-F63C-4A2C-8751-D5E77B913706}" type="pres">
      <dgm:prSet presAssocID="{C5B9CCCC-54E1-40AD-9BE4-CDFE9B781F5E}" presName="sibTrans" presStyleCnt="0"/>
      <dgm:spPr/>
    </dgm:pt>
    <dgm:pt modelId="{D8E7095A-61FF-4C77-9940-47EAA704F6D5}" type="pres">
      <dgm:prSet presAssocID="{B68BFBAD-0588-4577-9D59-0F6B4849A56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2B492-7489-43BC-A6F2-C6BCF5A1974D}" type="presOf" srcId="{7DA6E6D7-256D-4F5F-9FCA-DB72A1BBCF77}" destId="{274863C5-FA18-417C-9081-C470EF6E2013}" srcOrd="0" destOrd="0" presId="urn:microsoft.com/office/officeart/2005/8/layout/hProcess9"/>
    <dgm:cxn modelId="{2D401F41-253C-499E-94B2-3FEF465D22E2}" type="presOf" srcId="{3D23EDA6-62BC-4D99-9BA7-63B629CE3C8E}" destId="{ACC8F7C4-94B8-4C55-9FB5-D64D46E91D70}" srcOrd="0" destOrd="0" presId="urn:microsoft.com/office/officeart/2005/8/layout/hProcess9"/>
    <dgm:cxn modelId="{F6F3652F-E52F-4732-8BE5-C1DFFE0441E9}" type="presOf" srcId="{B68BFBAD-0588-4577-9D59-0F6B4849A56D}" destId="{D8E7095A-61FF-4C77-9940-47EAA704F6D5}" srcOrd="0" destOrd="0" presId="urn:microsoft.com/office/officeart/2005/8/layout/hProcess9"/>
    <dgm:cxn modelId="{3D4FA4DF-42BD-446D-80C1-84D680A4B7D1}" srcId="{3D23EDA6-62BC-4D99-9BA7-63B629CE3C8E}" destId="{B68BFBAD-0588-4577-9D59-0F6B4849A56D}" srcOrd="2" destOrd="0" parTransId="{2A68A53A-7971-48BF-8ED7-D5C10BF9D9D0}" sibTransId="{BC0905FD-8D8B-4231-A5D1-2C90542B501D}"/>
    <dgm:cxn modelId="{CEEBB403-461B-41DB-A3A5-7EEC4DB92110}" type="presOf" srcId="{E2709B9E-D353-4810-BB1D-A11BD1EEF677}" destId="{8978013B-C744-488E-9E44-1E7B810BD2D0}" srcOrd="0" destOrd="0" presId="urn:microsoft.com/office/officeart/2005/8/layout/hProcess9"/>
    <dgm:cxn modelId="{874D88C4-2424-4F59-94F4-422B2D8CC476}" srcId="{3D23EDA6-62BC-4D99-9BA7-63B629CE3C8E}" destId="{E2709B9E-D353-4810-BB1D-A11BD1EEF677}" srcOrd="0" destOrd="0" parTransId="{FAB0B0EE-3525-4B35-B41E-6A67556AF653}" sibTransId="{180E0C7C-DCF7-4AC6-9AB8-8F2911D398B7}"/>
    <dgm:cxn modelId="{3482829E-68F9-4F00-8597-5FD3560E7706}" srcId="{3D23EDA6-62BC-4D99-9BA7-63B629CE3C8E}" destId="{7DA6E6D7-256D-4F5F-9FCA-DB72A1BBCF77}" srcOrd="1" destOrd="0" parTransId="{4E3FB7CF-C5AA-427F-BE17-D47AC8DD1F4A}" sibTransId="{C5B9CCCC-54E1-40AD-9BE4-CDFE9B781F5E}"/>
    <dgm:cxn modelId="{02031602-3047-4F46-86FE-0C4F8546070A}" type="presParOf" srcId="{ACC8F7C4-94B8-4C55-9FB5-D64D46E91D70}" destId="{9A4DB18C-8CA3-4891-860F-17E10A9ACE0C}" srcOrd="0" destOrd="0" presId="urn:microsoft.com/office/officeart/2005/8/layout/hProcess9"/>
    <dgm:cxn modelId="{B9E61BCC-153C-4A49-90B0-590AB26693B4}" type="presParOf" srcId="{ACC8F7C4-94B8-4C55-9FB5-D64D46E91D70}" destId="{6562516D-29A0-4340-B8C2-766753AC4AFD}" srcOrd="1" destOrd="0" presId="urn:microsoft.com/office/officeart/2005/8/layout/hProcess9"/>
    <dgm:cxn modelId="{E5E32BC4-D8BC-435B-A8F8-BCC23563D9F4}" type="presParOf" srcId="{6562516D-29A0-4340-B8C2-766753AC4AFD}" destId="{8978013B-C744-488E-9E44-1E7B810BD2D0}" srcOrd="0" destOrd="0" presId="urn:microsoft.com/office/officeart/2005/8/layout/hProcess9"/>
    <dgm:cxn modelId="{A327F301-3BFF-4500-A48B-9EDC70375DAE}" type="presParOf" srcId="{6562516D-29A0-4340-B8C2-766753AC4AFD}" destId="{4A4EF9F2-8E55-4ACB-8CE8-08E8436A4DE0}" srcOrd="1" destOrd="0" presId="urn:microsoft.com/office/officeart/2005/8/layout/hProcess9"/>
    <dgm:cxn modelId="{9379E30B-DB42-42B8-8BB1-0E9F2BAA3A8C}" type="presParOf" srcId="{6562516D-29A0-4340-B8C2-766753AC4AFD}" destId="{274863C5-FA18-417C-9081-C470EF6E2013}" srcOrd="2" destOrd="0" presId="urn:microsoft.com/office/officeart/2005/8/layout/hProcess9"/>
    <dgm:cxn modelId="{03AD0E19-8B78-4B5A-9C0F-7B26B7C551B7}" type="presParOf" srcId="{6562516D-29A0-4340-B8C2-766753AC4AFD}" destId="{F9965F7B-F63C-4A2C-8751-D5E77B913706}" srcOrd="3" destOrd="0" presId="urn:microsoft.com/office/officeart/2005/8/layout/hProcess9"/>
    <dgm:cxn modelId="{35290927-D0AD-470D-90ED-D6BFABCCE907}" type="presParOf" srcId="{6562516D-29A0-4340-B8C2-766753AC4AFD}" destId="{D8E7095A-61FF-4C77-9940-47EAA704F6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EF0BD3-B537-4125-9B5A-F7B2E2C37D0D}" type="doc">
      <dgm:prSet loTypeId="urn:microsoft.com/office/officeart/2005/8/layout/radial6" loCatId="cycle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64E2ABA-FCAA-403A-A613-459332998B01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Consistency</a:t>
          </a:r>
          <a:endParaRPr lang="en-US" sz="1800" dirty="0">
            <a:latin typeface="Tw Cen MT" pitchFamily="34" charset="0"/>
          </a:endParaRPr>
        </a:p>
      </dgm:t>
    </dgm:pt>
    <dgm:pt modelId="{D260B398-0E0C-4FA5-9F89-0404C013B78E}" type="parTrans" cxnId="{626CF2F8-2C29-4CAC-9353-2E98CF5FD1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D32165DB-DFA2-4516-AEF4-C3933B4EAC1B}" type="sibTrans" cxnId="{626CF2F8-2C29-4CAC-9353-2E98CF5FD12A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43C2D214-130A-421D-A5EC-B5ED458AC724}">
      <dgm:prSet phldrT="[Text]" custT="1"/>
      <dgm:spPr/>
      <dgm:t>
        <a:bodyPr/>
        <a:lstStyle/>
        <a:p>
          <a:r>
            <a:rPr lang="en-US" sz="1800" dirty="0" smtClean="0">
              <a:latin typeface="Tw Cen MT" pitchFamily="34" charset="0"/>
            </a:rPr>
            <a:t>No Duplication</a:t>
          </a:r>
          <a:endParaRPr lang="en-US" sz="1800" dirty="0">
            <a:latin typeface="Tw Cen MT" pitchFamily="34" charset="0"/>
          </a:endParaRPr>
        </a:p>
      </dgm:t>
    </dgm:pt>
    <dgm:pt modelId="{D5D357E6-3967-4C93-BC54-E3A3CB500B88}" type="parTrans" cxnId="{F7370F60-6062-431F-9F6B-FA73DDC0912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9CA28B21-9F54-415F-ADC1-ABD840D0BB5C}" type="sibTrans" cxnId="{F7370F60-6062-431F-9F6B-FA73DDC0912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CDFE5498-ACCE-4B64-ADC3-DF47235B4D82}">
      <dgm:prSet phldrT="[Text]"/>
      <dgm:spPr/>
      <dgm:t>
        <a:bodyPr/>
        <a:lstStyle/>
        <a:p>
          <a:endParaRPr lang="en-US" dirty="0">
            <a:latin typeface="Tw Cen MT" pitchFamily="34" charset="0"/>
          </a:endParaRPr>
        </a:p>
      </dgm:t>
    </dgm:pt>
    <dgm:pt modelId="{76463380-F86E-4D0D-9222-FF1B7935CE6A}" type="parTrans" cxnId="{C121A462-E2F0-432A-B3A9-5EA4068E234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64E7D6A2-B850-4726-8447-FBBC8EC34C4C}" type="sibTrans" cxnId="{C121A462-E2F0-432A-B3A9-5EA4068E2340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B0FDC0D0-A4FF-4F8A-A875-536543710112}">
      <dgm:prSet phldrT="[Text]" phldr="1"/>
      <dgm:spPr/>
      <dgm:t>
        <a:bodyPr/>
        <a:lstStyle/>
        <a:p>
          <a:endParaRPr lang="en-US" dirty="0">
            <a:latin typeface="Tw Cen MT" pitchFamily="34" charset="0"/>
          </a:endParaRPr>
        </a:p>
      </dgm:t>
    </dgm:pt>
    <dgm:pt modelId="{1A512B05-0B14-4998-B966-AC912B4470B1}" type="sibTrans" cxnId="{D33E6587-07D9-4265-80C0-57A34D0C7CD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E702586D-975C-48BC-8AF2-51690A9AC0F3}" type="parTrans" cxnId="{D33E6587-07D9-4265-80C0-57A34D0C7CD8}">
      <dgm:prSet/>
      <dgm:spPr/>
      <dgm:t>
        <a:bodyPr/>
        <a:lstStyle/>
        <a:p>
          <a:endParaRPr lang="en-US">
            <a:latin typeface="Tw Cen MT" pitchFamily="34" charset="0"/>
          </a:endParaRPr>
        </a:p>
      </dgm:t>
    </dgm:pt>
    <dgm:pt modelId="{768F984B-3F9D-4142-9947-97CB83AD54DD}" type="pres">
      <dgm:prSet presAssocID="{01EF0BD3-B537-4125-9B5A-F7B2E2C37D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DF16D-FB96-4EFE-AA58-472C7358D8C0}" type="pres">
      <dgm:prSet presAssocID="{B0FDC0D0-A4FF-4F8A-A875-536543710112}" presName="centerShape" presStyleLbl="node0" presStyleIdx="0" presStyleCnt="1"/>
      <dgm:spPr/>
      <dgm:t>
        <a:bodyPr/>
        <a:lstStyle/>
        <a:p>
          <a:endParaRPr lang="en-US"/>
        </a:p>
      </dgm:t>
    </dgm:pt>
    <dgm:pt modelId="{30C0EF31-2CFC-4DAB-9B5D-9C1FE4BCD500}" type="pres">
      <dgm:prSet presAssocID="{164E2ABA-FCAA-403A-A613-459332998B01}" presName="node" presStyleLbl="node1" presStyleIdx="0" presStyleCnt="2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8EF95-CD03-454B-9C88-3CB206CF2639}" type="pres">
      <dgm:prSet presAssocID="{164E2ABA-FCAA-403A-A613-459332998B01}" presName="dummy" presStyleCnt="0"/>
      <dgm:spPr/>
    </dgm:pt>
    <dgm:pt modelId="{63290BCC-951D-456C-BECB-7A1CAE6EAE5E}" type="pres">
      <dgm:prSet presAssocID="{D32165DB-DFA2-4516-AEF4-C3933B4EAC1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8E69E8-480B-4D6C-A9C4-70807D6CAA02}" type="pres">
      <dgm:prSet presAssocID="{43C2D214-130A-421D-A5EC-B5ED458AC724}" presName="node" presStyleLbl="node1" presStyleIdx="1" presStyleCnt="2" custScaleX="139351" custScaleY="139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AD257-9149-4902-9C5A-F943BAB2D77E}" type="pres">
      <dgm:prSet presAssocID="{43C2D214-130A-421D-A5EC-B5ED458AC724}" presName="dummy" presStyleCnt="0"/>
      <dgm:spPr/>
    </dgm:pt>
    <dgm:pt modelId="{5296A046-386F-4ABD-A170-90E227885080}" type="pres">
      <dgm:prSet presAssocID="{9CA28B21-9F54-415F-ADC1-ABD840D0BB5C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7997E3F7-3CA8-4DDF-9C5C-20C11763415C}" type="presOf" srcId="{01EF0BD3-B537-4125-9B5A-F7B2E2C37D0D}" destId="{768F984B-3F9D-4142-9947-97CB83AD54DD}" srcOrd="0" destOrd="0" presId="urn:microsoft.com/office/officeart/2005/8/layout/radial6"/>
    <dgm:cxn modelId="{0FCA5939-430E-4815-B328-BD8A701E245D}" type="presOf" srcId="{B0FDC0D0-A4FF-4F8A-A875-536543710112}" destId="{E6ADF16D-FB96-4EFE-AA58-472C7358D8C0}" srcOrd="0" destOrd="0" presId="urn:microsoft.com/office/officeart/2005/8/layout/radial6"/>
    <dgm:cxn modelId="{D33E6587-07D9-4265-80C0-57A34D0C7CD8}" srcId="{01EF0BD3-B537-4125-9B5A-F7B2E2C37D0D}" destId="{B0FDC0D0-A4FF-4F8A-A875-536543710112}" srcOrd="0" destOrd="0" parTransId="{E702586D-975C-48BC-8AF2-51690A9AC0F3}" sibTransId="{1A512B05-0B14-4998-B966-AC912B4470B1}"/>
    <dgm:cxn modelId="{9D2D608B-6DF9-4F24-9275-31BC64D0C330}" type="presOf" srcId="{164E2ABA-FCAA-403A-A613-459332998B01}" destId="{30C0EF31-2CFC-4DAB-9B5D-9C1FE4BCD500}" srcOrd="0" destOrd="0" presId="urn:microsoft.com/office/officeart/2005/8/layout/radial6"/>
    <dgm:cxn modelId="{F7370F60-6062-431F-9F6B-FA73DDC09128}" srcId="{B0FDC0D0-A4FF-4F8A-A875-536543710112}" destId="{43C2D214-130A-421D-A5EC-B5ED458AC724}" srcOrd="1" destOrd="0" parTransId="{D5D357E6-3967-4C93-BC54-E3A3CB500B88}" sibTransId="{9CA28B21-9F54-415F-ADC1-ABD840D0BB5C}"/>
    <dgm:cxn modelId="{626CF2F8-2C29-4CAC-9353-2E98CF5FD12A}" srcId="{B0FDC0D0-A4FF-4F8A-A875-536543710112}" destId="{164E2ABA-FCAA-403A-A613-459332998B01}" srcOrd="0" destOrd="0" parTransId="{D260B398-0E0C-4FA5-9F89-0404C013B78E}" sibTransId="{D32165DB-DFA2-4516-AEF4-C3933B4EAC1B}"/>
    <dgm:cxn modelId="{C121A462-E2F0-432A-B3A9-5EA4068E2340}" srcId="{01EF0BD3-B537-4125-9B5A-F7B2E2C37D0D}" destId="{CDFE5498-ACCE-4B64-ADC3-DF47235B4D82}" srcOrd="1" destOrd="0" parTransId="{76463380-F86E-4D0D-9222-FF1B7935CE6A}" sibTransId="{64E7D6A2-B850-4726-8447-FBBC8EC34C4C}"/>
    <dgm:cxn modelId="{11336D00-89DD-4851-A60F-F31F94ABAEC3}" type="presOf" srcId="{D32165DB-DFA2-4516-AEF4-C3933B4EAC1B}" destId="{63290BCC-951D-456C-BECB-7A1CAE6EAE5E}" srcOrd="0" destOrd="0" presId="urn:microsoft.com/office/officeart/2005/8/layout/radial6"/>
    <dgm:cxn modelId="{2C66F2D6-0B7C-4823-B9B2-01D0AFA597CA}" type="presOf" srcId="{43C2D214-130A-421D-A5EC-B5ED458AC724}" destId="{F98E69E8-480B-4D6C-A9C4-70807D6CAA02}" srcOrd="0" destOrd="0" presId="urn:microsoft.com/office/officeart/2005/8/layout/radial6"/>
    <dgm:cxn modelId="{51F64076-99A4-461D-8D99-A24DA8A3E7E9}" type="presOf" srcId="{9CA28B21-9F54-415F-ADC1-ABD840D0BB5C}" destId="{5296A046-386F-4ABD-A170-90E227885080}" srcOrd="0" destOrd="0" presId="urn:microsoft.com/office/officeart/2005/8/layout/radial6"/>
    <dgm:cxn modelId="{3C684049-7A83-4201-A9F5-8A11C7ACE5E0}" type="presParOf" srcId="{768F984B-3F9D-4142-9947-97CB83AD54DD}" destId="{E6ADF16D-FB96-4EFE-AA58-472C7358D8C0}" srcOrd="0" destOrd="0" presId="urn:microsoft.com/office/officeart/2005/8/layout/radial6"/>
    <dgm:cxn modelId="{7B664FD8-CD2B-4B2F-BDD3-9E4D2922BE4C}" type="presParOf" srcId="{768F984B-3F9D-4142-9947-97CB83AD54DD}" destId="{30C0EF31-2CFC-4DAB-9B5D-9C1FE4BCD500}" srcOrd="1" destOrd="0" presId="urn:microsoft.com/office/officeart/2005/8/layout/radial6"/>
    <dgm:cxn modelId="{68EAA03C-17A1-43F6-8A7E-CCC170D3071E}" type="presParOf" srcId="{768F984B-3F9D-4142-9947-97CB83AD54DD}" destId="{7D48EF95-CD03-454B-9C88-3CB206CF2639}" srcOrd="2" destOrd="0" presId="urn:microsoft.com/office/officeart/2005/8/layout/radial6"/>
    <dgm:cxn modelId="{3989DA54-C4C0-48C1-A286-D6B9BC37C77A}" type="presParOf" srcId="{768F984B-3F9D-4142-9947-97CB83AD54DD}" destId="{63290BCC-951D-456C-BECB-7A1CAE6EAE5E}" srcOrd="3" destOrd="0" presId="urn:microsoft.com/office/officeart/2005/8/layout/radial6"/>
    <dgm:cxn modelId="{A86140EE-3EBB-4DE6-BD1F-16C25EBFCD16}" type="presParOf" srcId="{768F984B-3F9D-4142-9947-97CB83AD54DD}" destId="{F98E69E8-480B-4D6C-A9C4-70807D6CAA02}" srcOrd="4" destOrd="0" presId="urn:microsoft.com/office/officeart/2005/8/layout/radial6"/>
    <dgm:cxn modelId="{17079B49-AB44-4362-8B1E-C656D96B2BCE}" type="presParOf" srcId="{768F984B-3F9D-4142-9947-97CB83AD54DD}" destId="{813AD257-9149-4902-9C5A-F943BAB2D77E}" srcOrd="5" destOrd="0" presId="urn:microsoft.com/office/officeart/2005/8/layout/radial6"/>
    <dgm:cxn modelId="{1650C228-7EC8-4315-967B-EAB181045AB8}" type="presParOf" srcId="{768F984B-3F9D-4142-9947-97CB83AD54DD}" destId="{5296A046-386F-4ABD-A170-90E227885080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E849-FB63-4DDF-BBAA-BDD6F00EA5AC}">
      <dsp:nvSpPr>
        <dsp:cNvPr id="0" name=""/>
        <dsp:cNvSpPr/>
      </dsp:nvSpPr>
      <dsp:spPr>
        <a:xfrm rot="10800000">
          <a:off x="1387648" y="805"/>
          <a:ext cx="4543096" cy="973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eRecitations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805"/>
        <a:ext cx="4299762" cy="973337"/>
      </dsp:txXfrm>
    </dsp:sp>
    <dsp:sp modelId="{CD388919-F710-4ED1-88ED-C78FEFD2BFA2}">
      <dsp:nvSpPr>
        <dsp:cNvPr id="0" name=""/>
        <dsp:cNvSpPr/>
      </dsp:nvSpPr>
      <dsp:spPr>
        <a:xfrm>
          <a:off x="900979" y="805"/>
          <a:ext cx="973337" cy="97333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60A7-73F6-4663-9856-F265E7656657}">
      <dsp:nvSpPr>
        <dsp:cNvPr id="0" name=""/>
        <dsp:cNvSpPr/>
      </dsp:nvSpPr>
      <dsp:spPr>
        <a:xfrm rot="10800000">
          <a:off x="1387648" y="1264691"/>
          <a:ext cx="4543096" cy="9733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eLectures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1264691"/>
        <a:ext cx="4299762" cy="973337"/>
      </dsp:txXfrm>
    </dsp:sp>
    <dsp:sp modelId="{0CB52080-8545-4380-B094-76256F4BFF1E}">
      <dsp:nvSpPr>
        <dsp:cNvPr id="0" name=""/>
        <dsp:cNvSpPr/>
      </dsp:nvSpPr>
      <dsp:spPr>
        <a:xfrm>
          <a:off x="900979" y="1264691"/>
          <a:ext cx="973337" cy="97333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8AAE-2FA6-4196-86A9-A6727FBD9ED4}">
      <dsp:nvSpPr>
        <dsp:cNvPr id="0" name=""/>
        <dsp:cNvSpPr/>
      </dsp:nvSpPr>
      <dsp:spPr>
        <a:xfrm rot="10800000">
          <a:off x="1387648" y="2528577"/>
          <a:ext cx="4543096" cy="97333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Video Solution Keys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2528577"/>
        <a:ext cx="4299762" cy="973337"/>
      </dsp:txXfrm>
    </dsp:sp>
    <dsp:sp modelId="{B05663B1-1E9B-4006-A77A-34CE0DA481BD}">
      <dsp:nvSpPr>
        <dsp:cNvPr id="0" name=""/>
        <dsp:cNvSpPr/>
      </dsp:nvSpPr>
      <dsp:spPr>
        <a:xfrm>
          <a:off x="900979" y="2528577"/>
          <a:ext cx="973337" cy="97333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AE5E-76F0-455A-B3CB-E806524F237A}">
      <dsp:nvSpPr>
        <dsp:cNvPr id="0" name=""/>
        <dsp:cNvSpPr/>
      </dsp:nvSpPr>
      <dsp:spPr>
        <a:xfrm rot="10800000">
          <a:off x="1387648" y="3792462"/>
          <a:ext cx="4543096" cy="9733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Technology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3792462"/>
        <a:ext cx="4299762" cy="973337"/>
      </dsp:txXfrm>
    </dsp:sp>
    <dsp:sp modelId="{20993FB9-0369-4F67-BBB9-DFF86C6C9E8D}">
      <dsp:nvSpPr>
        <dsp:cNvPr id="0" name=""/>
        <dsp:cNvSpPr/>
      </dsp:nvSpPr>
      <dsp:spPr>
        <a:xfrm>
          <a:off x="900979" y="3792462"/>
          <a:ext cx="973337" cy="97333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B18C-8CA3-4891-860F-17E10A9ACE0C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8013B-C744-488E-9E44-1E7B810BD2D0}">
      <dsp:nvSpPr>
        <dsp:cNvPr id="0" name=""/>
        <dsp:cNvSpPr/>
      </dsp:nvSpPr>
      <dsp:spPr>
        <a:xfrm>
          <a:off x="1234815" y="1383483"/>
          <a:ext cx="3374314" cy="12970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Tw Cen MT" pitchFamily="34" charset="0"/>
            </a:rPr>
            <a:t>Class Problem</a:t>
          </a:r>
          <a:endParaRPr lang="en-US" sz="4100" kern="1200" dirty="0">
            <a:latin typeface="Tw Cen MT" pitchFamily="34" charset="0"/>
          </a:endParaRPr>
        </a:p>
      </dsp:txBody>
      <dsp:txXfrm>
        <a:off x="1298131" y="1446799"/>
        <a:ext cx="3247682" cy="11704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6A046-386F-4ABD-A170-90E227885080}">
      <dsp:nvSpPr>
        <dsp:cNvPr id="0" name=""/>
        <dsp:cNvSpPr/>
      </dsp:nvSpPr>
      <dsp:spPr>
        <a:xfrm>
          <a:off x="2032091" y="619763"/>
          <a:ext cx="4139142" cy="4139142"/>
        </a:xfrm>
        <a:prstGeom prst="blockArc">
          <a:avLst>
            <a:gd name="adj1" fmla="val 5400000"/>
            <a:gd name="adj2" fmla="val 1620000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90BCC-951D-456C-BECB-7A1CAE6EAE5E}">
      <dsp:nvSpPr>
        <dsp:cNvPr id="0" name=""/>
        <dsp:cNvSpPr/>
      </dsp:nvSpPr>
      <dsp:spPr>
        <a:xfrm>
          <a:off x="2032091" y="619763"/>
          <a:ext cx="4139142" cy="4139142"/>
        </a:xfrm>
        <a:prstGeom prst="blockArc">
          <a:avLst>
            <a:gd name="adj1" fmla="val 16200000"/>
            <a:gd name="adj2" fmla="val 540000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ADF16D-FB96-4EFE-AA58-472C7358D8C0}">
      <dsp:nvSpPr>
        <dsp:cNvPr id="0" name=""/>
        <dsp:cNvSpPr/>
      </dsp:nvSpPr>
      <dsp:spPr>
        <a:xfrm>
          <a:off x="3148346" y="1736018"/>
          <a:ext cx="1906632" cy="1906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Tw Cen MT" pitchFamily="34" charset="0"/>
          </a:endParaRPr>
        </a:p>
      </dsp:txBody>
      <dsp:txXfrm>
        <a:off x="3427566" y="2015238"/>
        <a:ext cx="1348192" cy="1348192"/>
      </dsp:txXfrm>
    </dsp:sp>
    <dsp:sp modelId="{30C0EF31-2CFC-4DAB-9B5D-9C1FE4BCD500}">
      <dsp:nvSpPr>
        <dsp:cNvPr id="0" name=""/>
        <dsp:cNvSpPr/>
      </dsp:nvSpPr>
      <dsp:spPr>
        <a:xfrm>
          <a:off x="3171743" y="-262108"/>
          <a:ext cx="1859837" cy="18598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Consistency</a:t>
          </a:r>
          <a:endParaRPr lang="en-US" sz="1800" kern="1200" dirty="0">
            <a:latin typeface="Tw Cen MT" pitchFamily="34" charset="0"/>
          </a:endParaRPr>
        </a:p>
      </dsp:txBody>
      <dsp:txXfrm>
        <a:off x="3444110" y="10259"/>
        <a:ext cx="1315103" cy="1315103"/>
      </dsp:txXfrm>
    </dsp:sp>
    <dsp:sp modelId="{F98E69E8-480B-4D6C-A9C4-70807D6CAA02}">
      <dsp:nvSpPr>
        <dsp:cNvPr id="0" name=""/>
        <dsp:cNvSpPr/>
      </dsp:nvSpPr>
      <dsp:spPr>
        <a:xfrm>
          <a:off x="3171743" y="3780939"/>
          <a:ext cx="1859837" cy="18598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Recall</a:t>
          </a:r>
          <a:endParaRPr lang="en-US" sz="1800" kern="1200" dirty="0">
            <a:latin typeface="Tw Cen MT" pitchFamily="34" charset="0"/>
          </a:endParaRPr>
        </a:p>
      </dsp:txBody>
      <dsp:txXfrm>
        <a:off x="3444110" y="4053306"/>
        <a:ext cx="1315103" cy="1315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E849-FB63-4DDF-BBAA-BDD6F00EA5AC}">
      <dsp:nvSpPr>
        <dsp:cNvPr id="0" name=""/>
        <dsp:cNvSpPr/>
      </dsp:nvSpPr>
      <dsp:spPr>
        <a:xfrm rot="10800000">
          <a:off x="1387648" y="805"/>
          <a:ext cx="4543096" cy="973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eRecitations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805"/>
        <a:ext cx="4299762" cy="973337"/>
      </dsp:txXfrm>
    </dsp:sp>
    <dsp:sp modelId="{CD388919-F710-4ED1-88ED-C78FEFD2BFA2}">
      <dsp:nvSpPr>
        <dsp:cNvPr id="0" name=""/>
        <dsp:cNvSpPr/>
      </dsp:nvSpPr>
      <dsp:spPr>
        <a:xfrm>
          <a:off x="900979" y="805"/>
          <a:ext cx="973337" cy="97333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60A7-73F6-4663-9856-F265E7656657}">
      <dsp:nvSpPr>
        <dsp:cNvPr id="0" name=""/>
        <dsp:cNvSpPr/>
      </dsp:nvSpPr>
      <dsp:spPr>
        <a:xfrm rot="10800000">
          <a:off x="1387648" y="1264691"/>
          <a:ext cx="4543096" cy="9733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eLectures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1264691"/>
        <a:ext cx="4299762" cy="973337"/>
      </dsp:txXfrm>
    </dsp:sp>
    <dsp:sp modelId="{0CB52080-8545-4380-B094-76256F4BFF1E}">
      <dsp:nvSpPr>
        <dsp:cNvPr id="0" name=""/>
        <dsp:cNvSpPr/>
      </dsp:nvSpPr>
      <dsp:spPr>
        <a:xfrm>
          <a:off x="900979" y="1264691"/>
          <a:ext cx="973337" cy="97333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8AAE-2FA6-4196-86A9-A6727FBD9ED4}">
      <dsp:nvSpPr>
        <dsp:cNvPr id="0" name=""/>
        <dsp:cNvSpPr/>
      </dsp:nvSpPr>
      <dsp:spPr>
        <a:xfrm rot="10800000">
          <a:off x="1387648" y="2528577"/>
          <a:ext cx="4543096" cy="97333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Video Solution Keys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2528577"/>
        <a:ext cx="4299762" cy="973337"/>
      </dsp:txXfrm>
    </dsp:sp>
    <dsp:sp modelId="{B05663B1-1E9B-4006-A77A-34CE0DA481BD}">
      <dsp:nvSpPr>
        <dsp:cNvPr id="0" name=""/>
        <dsp:cNvSpPr/>
      </dsp:nvSpPr>
      <dsp:spPr>
        <a:xfrm>
          <a:off x="900979" y="2528577"/>
          <a:ext cx="973337" cy="97333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AE5E-76F0-455A-B3CB-E806524F237A}">
      <dsp:nvSpPr>
        <dsp:cNvPr id="0" name=""/>
        <dsp:cNvSpPr/>
      </dsp:nvSpPr>
      <dsp:spPr>
        <a:xfrm rot="10800000">
          <a:off x="1387648" y="3792462"/>
          <a:ext cx="4543096" cy="9733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Technology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3792462"/>
        <a:ext cx="4299762" cy="973337"/>
      </dsp:txXfrm>
    </dsp:sp>
    <dsp:sp modelId="{20993FB9-0369-4F67-BBB9-DFF86C6C9E8D}">
      <dsp:nvSpPr>
        <dsp:cNvPr id="0" name=""/>
        <dsp:cNvSpPr/>
      </dsp:nvSpPr>
      <dsp:spPr>
        <a:xfrm>
          <a:off x="900979" y="3792462"/>
          <a:ext cx="973337" cy="97333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B18C-8CA3-4891-860F-17E10A9ACE0C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8013B-C744-488E-9E44-1E7B810BD2D0}">
      <dsp:nvSpPr>
        <dsp:cNvPr id="0" name=""/>
        <dsp:cNvSpPr/>
      </dsp:nvSpPr>
      <dsp:spPr>
        <a:xfrm>
          <a:off x="1590263" y="1456561"/>
          <a:ext cx="2575162" cy="11508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w Cen MT" pitchFamily="34" charset="0"/>
            </a:rPr>
            <a:t>Solutions</a:t>
          </a:r>
          <a:endParaRPr lang="en-US" sz="4800" kern="1200" dirty="0">
            <a:latin typeface="Tw Cen MT" pitchFamily="34" charset="0"/>
          </a:endParaRPr>
        </a:p>
      </dsp:txBody>
      <dsp:txXfrm>
        <a:off x="1646444" y="1512742"/>
        <a:ext cx="2462800" cy="10385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E849-FB63-4DDF-BBAA-BDD6F00EA5AC}">
      <dsp:nvSpPr>
        <dsp:cNvPr id="0" name=""/>
        <dsp:cNvSpPr/>
      </dsp:nvSpPr>
      <dsp:spPr>
        <a:xfrm rot="10800000">
          <a:off x="1387648" y="805"/>
          <a:ext cx="4543096" cy="973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eRecitations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805"/>
        <a:ext cx="4299762" cy="973337"/>
      </dsp:txXfrm>
    </dsp:sp>
    <dsp:sp modelId="{CD388919-F710-4ED1-88ED-C78FEFD2BFA2}">
      <dsp:nvSpPr>
        <dsp:cNvPr id="0" name=""/>
        <dsp:cNvSpPr/>
      </dsp:nvSpPr>
      <dsp:spPr>
        <a:xfrm>
          <a:off x="900979" y="805"/>
          <a:ext cx="973337" cy="97333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60A7-73F6-4663-9856-F265E7656657}">
      <dsp:nvSpPr>
        <dsp:cNvPr id="0" name=""/>
        <dsp:cNvSpPr/>
      </dsp:nvSpPr>
      <dsp:spPr>
        <a:xfrm rot="10800000">
          <a:off x="1387648" y="1264691"/>
          <a:ext cx="4543096" cy="9733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eLectures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1264691"/>
        <a:ext cx="4299762" cy="973337"/>
      </dsp:txXfrm>
    </dsp:sp>
    <dsp:sp modelId="{0CB52080-8545-4380-B094-76256F4BFF1E}">
      <dsp:nvSpPr>
        <dsp:cNvPr id="0" name=""/>
        <dsp:cNvSpPr/>
      </dsp:nvSpPr>
      <dsp:spPr>
        <a:xfrm>
          <a:off x="900979" y="1264691"/>
          <a:ext cx="973337" cy="97333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8AAE-2FA6-4196-86A9-A6727FBD9ED4}">
      <dsp:nvSpPr>
        <dsp:cNvPr id="0" name=""/>
        <dsp:cNvSpPr/>
      </dsp:nvSpPr>
      <dsp:spPr>
        <a:xfrm rot="10800000">
          <a:off x="1387648" y="2528577"/>
          <a:ext cx="4543096" cy="97333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Video Solution Keys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2528577"/>
        <a:ext cx="4299762" cy="973337"/>
      </dsp:txXfrm>
    </dsp:sp>
    <dsp:sp modelId="{B05663B1-1E9B-4006-A77A-34CE0DA481BD}">
      <dsp:nvSpPr>
        <dsp:cNvPr id="0" name=""/>
        <dsp:cNvSpPr/>
      </dsp:nvSpPr>
      <dsp:spPr>
        <a:xfrm>
          <a:off x="900979" y="2528577"/>
          <a:ext cx="973337" cy="97333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AE5E-76F0-455A-B3CB-E806524F237A}">
      <dsp:nvSpPr>
        <dsp:cNvPr id="0" name=""/>
        <dsp:cNvSpPr/>
      </dsp:nvSpPr>
      <dsp:spPr>
        <a:xfrm rot="10800000">
          <a:off x="1387648" y="3792462"/>
          <a:ext cx="4543096" cy="9733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Technology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3792462"/>
        <a:ext cx="4299762" cy="973337"/>
      </dsp:txXfrm>
    </dsp:sp>
    <dsp:sp modelId="{20993FB9-0369-4F67-BBB9-DFF86C6C9E8D}">
      <dsp:nvSpPr>
        <dsp:cNvPr id="0" name=""/>
        <dsp:cNvSpPr/>
      </dsp:nvSpPr>
      <dsp:spPr>
        <a:xfrm>
          <a:off x="900979" y="3792462"/>
          <a:ext cx="973337" cy="97333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EC298-BFED-4275-A5B2-4E351EE33299}">
      <dsp:nvSpPr>
        <dsp:cNvPr id="0" name=""/>
        <dsp:cNvSpPr/>
      </dsp:nvSpPr>
      <dsp:spPr>
        <a:xfrm>
          <a:off x="5357" y="112284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 1</a:t>
          </a:r>
          <a:endParaRPr lang="en-US" sz="3500" kern="1200" dirty="0"/>
        </a:p>
      </dsp:txBody>
      <dsp:txXfrm>
        <a:off x="33499" y="1150990"/>
        <a:ext cx="1545106" cy="904550"/>
      </dsp:txXfrm>
    </dsp:sp>
    <dsp:sp modelId="{C2EB31B6-DF59-4797-BB83-FA17F90F0CD5}">
      <dsp:nvSpPr>
        <dsp:cNvPr id="0" name=""/>
        <dsp:cNvSpPr/>
      </dsp:nvSpPr>
      <dsp:spPr>
        <a:xfrm>
          <a:off x="1766887" y="140469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1484122"/>
        <a:ext cx="237646" cy="238286"/>
      </dsp:txXfrm>
    </dsp:sp>
    <dsp:sp modelId="{AD1B4EAC-A6EF-4C99-B337-BEC8138DAC7B}">
      <dsp:nvSpPr>
        <dsp:cNvPr id="0" name=""/>
        <dsp:cNvSpPr/>
      </dsp:nvSpPr>
      <dsp:spPr>
        <a:xfrm>
          <a:off x="2247304" y="112284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 2</a:t>
          </a:r>
          <a:endParaRPr lang="en-US" sz="3500" kern="1200" dirty="0"/>
        </a:p>
      </dsp:txBody>
      <dsp:txXfrm>
        <a:off x="2275446" y="1150990"/>
        <a:ext cx="1545106" cy="904550"/>
      </dsp:txXfrm>
    </dsp:sp>
    <dsp:sp modelId="{4CB3E479-ECE1-484D-857B-6B4AE863F9CC}">
      <dsp:nvSpPr>
        <dsp:cNvPr id="0" name=""/>
        <dsp:cNvSpPr/>
      </dsp:nvSpPr>
      <dsp:spPr>
        <a:xfrm>
          <a:off x="4008834" y="140469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1484122"/>
        <a:ext cx="237646" cy="238286"/>
      </dsp:txXfrm>
    </dsp:sp>
    <dsp:sp modelId="{FE45593C-51AE-41F0-8643-F0BD88EC26C3}">
      <dsp:nvSpPr>
        <dsp:cNvPr id="0" name=""/>
        <dsp:cNvSpPr/>
      </dsp:nvSpPr>
      <dsp:spPr>
        <a:xfrm>
          <a:off x="4489251" y="112284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 3</a:t>
          </a:r>
          <a:endParaRPr lang="en-US" sz="3500" kern="1200" dirty="0"/>
        </a:p>
      </dsp:txBody>
      <dsp:txXfrm>
        <a:off x="4517393" y="1150990"/>
        <a:ext cx="1545106" cy="90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EC298-BFED-4275-A5B2-4E351EE33299}">
      <dsp:nvSpPr>
        <dsp:cNvPr id="0" name=""/>
        <dsp:cNvSpPr/>
      </dsp:nvSpPr>
      <dsp:spPr>
        <a:xfrm>
          <a:off x="5357" y="112284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 1</a:t>
          </a:r>
          <a:endParaRPr lang="en-US" sz="3500" kern="1200" dirty="0"/>
        </a:p>
      </dsp:txBody>
      <dsp:txXfrm>
        <a:off x="33499" y="1150990"/>
        <a:ext cx="1545106" cy="904550"/>
      </dsp:txXfrm>
    </dsp:sp>
    <dsp:sp modelId="{C2EB31B6-DF59-4797-BB83-FA17F90F0CD5}">
      <dsp:nvSpPr>
        <dsp:cNvPr id="0" name=""/>
        <dsp:cNvSpPr/>
      </dsp:nvSpPr>
      <dsp:spPr>
        <a:xfrm>
          <a:off x="1766887" y="140469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1484122"/>
        <a:ext cx="237646" cy="238286"/>
      </dsp:txXfrm>
    </dsp:sp>
    <dsp:sp modelId="{AD1B4EAC-A6EF-4C99-B337-BEC8138DAC7B}">
      <dsp:nvSpPr>
        <dsp:cNvPr id="0" name=""/>
        <dsp:cNvSpPr/>
      </dsp:nvSpPr>
      <dsp:spPr>
        <a:xfrm>
          <a:off x="2247304" y="112284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 2</a:t>
          </a:r>
          <a:endParaRPr lang="en-US" sz="3500" kern="1200" dirty="0"/>
        </a:p>
      </dsp:txBody>
      <dsp:txXfrm>
        <a:off x="2275446" y="1150990"/>
        <a:ext cx="1545106" cy="904550"/>
      </dsp:txXfrm>
    </dsp:sp>
    <dsp:sp modelId="{4CB3E479-ECE1-484D-857B-6B4AE863F9CC}">
      <dsp:nvSpPr>
        <dsp:cNvPr id="0" name=""/>
        <dsp:cNvSpPr/>
      </dsp:nvSpPr>
      <dsp:spPr>
        <a:xfrm>
          <a:off x="4008834" y="140469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1484122"/>
        <a:ext cx="237646" cy="238286"/>
      </dsp:txXfrm>
    </dsp:sp>
    <dsp:sp modelId="{FE45593C-51AE-41F0-8643-F0BD88EC26C3}">
      <dsp:nvSpPr>
        <dsp:cNvPr id="0" name=""/>
        <dsp:cNvSpPr/>
      </dsp:nvSpPr>
      <dsp:spPr>
        <a:xfrm>
          <a:off x="4489251" y="1122848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Topic 3</a:t>
          </a:r>
          <a:endParaRPr lang="en-US" sz="3500" kern="1200" dirty="0"/>
        </a:p>
      </dsp:txBody>
      <dsp:txXfrm>
        <a:off x="4517393" y="1150990"/>
        <a:ext cx="1545106" cy="904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B18C-8CA3-4891-860F-17E10A9ACE0C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8013B-C744-488E-9E44-1E7B810BD2D0}">
      <dsp:nvSpPr>
        <dsp:cNvPr id="0" name=""/>
        <dsp:cNvSpPr/>
      </dsp:nvSpPr>
      <dsp:spPr>
        <a:xfrm>
          <a:off x="2203" y="1219199"/>
          <a:ext cx="1937265" cy="162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Lesson</a:t>
          </a:r>
          <a:endParaRPr lang="en-US" sz="2800" kern="1200" dirty="0">
            <a:latin typeface="Tw Cen MT" pitchFamily="34" charset="0"/>
          </a:endParaRPr>
        </a:p>
      </dsp:txBody>
      <dsp:txXfrm>
        <a:off x="81558" y="1298554"/>
        <a:ext cx="1778555" cy="1466890"/>
      </dsp:txXfrm>
    </dsp:sp>
    <dsp:sp modelId="{274863C5-FA18-417C-9081-C470EF6E2013}">
      <dsp:nvSpPr>
        <dsp:cNvPr id="0" name=""/>
        <dsp:cNvSpPr/>
      </dsp:nvSpPr>
      <dsp:spPr>
        <a:xfrm>
          <a:off x="2079367" y="1219199"/>
          <a:ext cx="1937265" cy="162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Example(s) </a:t>
          </a:r>
          <a:endParaRPr lang="en-US" sz="2800" kern="1200" dirty="0">
            <a:latin typeface="Tw Cen MT" pitchFamily="34" charset="0"/>
          </a:endParaRPr>
        </a:p>
      </dsp:txBody>
      <dsp:txXfrm>
        <a:off x="2158722" y="1298554"/>
        <a:ext cx="1778555" cy="1466890"/>
      </dsp:txXfrm>
    </dsp:sp>
    <dsp:sp modelId="{D8E7095A-61FF-4C77-9940-47EAA704F6D5}">
      <dsp:nvSpPr>
        <dsp:cNvPr id="0" name=""/>
        <dsp:cNvSpPr/>
      </dsp:nvSpPr>
      <dsp:spPr>
        <a:xfrm>
          <a:off x="4156531" y="1219199"/>
          <a:ext cx="1937265" cy="162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Self-Quiz</a:t>
          </a:r>
          <a:endParaRPr lang="en-US" sz="2800" kern="1200" dirty="0">
            <a:latin typeface="Tw Cen MT" pitchFamily="34" charset="0"/>
          </a:endParaRPr>
        </a:p>
      </dsp:txBody>
      <dsp:txXfrm>
        <a:off x="4235886" y="1298554"/>
        <a:ext cx="1778555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EADCF-66B2-4C7F-96FD-FCC9954A8E2D}">
      <dsp:nvSpPr>
        <dsp:cNvPr id="0" name=""/>
        <dsp:cNvSpPr/>
      </dsp:nvSpPr>
      <dsp:spPr>
        <a:xfrm>
          <a:off x="0" y="0"/>
          <a:ext cx="4667906" cy="9335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Tw Cen MT" pitchFamily="34" charset="0"/>
            </a:rPr>
            <a:t>Remove</a:t>
          </a:r>
          <a:endParaRPr lang="en-US" sz="4600" kern="1200" dirty="0">
            <a:latin typeface="Tw Cen MT" pitchFamily="34" charset="0"/>
          </a:endParaRPr>
        </a:p>
      </dsp:txBody>
      <dsp:txXfrm>
        <a:off x="0" y="0"/>
        <a:ext cx="4667906" cy="933581"/>
      </dsp:txXfrm>
    </dsp:sp>
    <dsp:sp modelId="{661DF40E-B5CF-42FB-AF80-36C1F78F085C}">
      <dsp:nvSpPr>
        <dsp:cNvPr id="0" name=""/>
        <dsp:cNvSpPr/>
      </dsp:nvSpPr>
      <dsp:spPr>
        <a:xfrm>
          <a:off x="2279" y="933581"/>
          <a:ext cx="1554449" cy="1960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Methodical Material</a:t>
          </a:r>
          <a:endParaRPr lang="en-US" sz="1800" kern="1200" dirty="0">
            <a:latin typeface="Tw Cen MT" pitchFamily="34" charset="0"/>
          </a:endParaRPr>
        </a:p>
      </dsp:txBody>
      <dsp:txXfrm>
        <a:off x="2279" y="933581"/>
        <a:ext cx="1554449" cy="1960520"/>
      </dsp:txXfrm>
    </dsp:sp>
    <dsp:sp modelId="{B4F27F46-53EF-47F5-91A1-D71813428276}">
      <dsp:nvSpPr>
        <dsp:cNvPr id="0" name=""/>
        <dsp:cNvSpPr/>
      </dsp:nvSpPr>
      <dsp:spPr>
        <a:xfrm>
          <a:off x="1556728" y="933581"/>
          <a:ext cx="1554449" cy="1960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Rote Material</a:t>
          </a:r>
          <a:endParaRPr lang="en-US" sz="1800" kern="1200" dirty="0">
            <a:latin typeface="Tw Cen MT" pitchFamily="34" charset="0"/>
          </a:endParaRPr>
        </a:p>
      </dsp:txBody>
      <dsp:txXfrm>
        <a:off x="1556728" y="933581"/>
        <a:ext cx="1554449" cy="1960520"/>
      </dsp:txXfrm>
    </dsp:sp>
    <dsp:sp modelId="{EBAE7618-B473-40C8-8712-47D4FC3431B2}">
      <dsp:nvSpPr>
        <dsp:cNvPr id="0" name=""/>
        <dsp:cNvSpPr/>
      </dsp:nvSpPr>
      <dsp:spPr>
        <a:xfrm>
          <a:off x="3111177" y="933581"/>
          <a:ext cx="1554449" cy="19605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Heterogeneous Material</a:t>
          </a:r>
          <a:endParaRPr lang="en-US" sz="1800" kern="1200" dirty="0">
            <a:latin typeface="Tw Cen MT" pitchFamily="34" charset="0"/>
          </a:endParaRPr>
        </a:p>
      </dsp:txBody>
      <dsp:txXfrm>
        <a:off x="3111177" y="933581"/>
        <a:ext cx="1554449" cy="1960520"/>
      </dsp:txXfrm>
    </dsp:sp>
    <dsp:sp modelId="{05F66E58-6A01-4C34-B217-A4FAA16516AE}">
      <dsp:nvSpPr>
        <dsp:cNvPr id="0" name=""/>
        <dsp:cNvSpPr/>
      </dsp:nvSpPr>
      <dsp:spPr>
        <a:xfrm>
          <a:off x="0" y="2894101"/>
          <a:ext cx="4667906" cy="2178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5547D-E6A2-4881-894D-EFE44A8D98C8}">
      <dsp:nvSpPr>
        <dsp:cNvPr id="0" name=""/>
        <dsp:cNvSpPr/>
      </dsp:nvSpPr>
      <dsp:spPr>
        <a:xfrm>
          <a:off x="1888325" y="804167"/>
          <a:ext cx="4426674" cy="4426674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96A046-386F-4ABD-A170-90E227885080}">
      <dsp:nvSpPr>
        <dsp:cNvPr id="0" name=""/>
        <dsp:cNvSpPr/>
      </dsp:nvSpPr>
      <dsp:spPr>
        <a:xfrm>
          <a:off x="1888325" y="804167"/>
          <a:ext cx="4426674" cy="4426674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90BCC-951D-456C-BECB-7A1CAE6EAE5E}">
      <dsp:nvSpPr>
        <dsp:cNvPr id="0" name=""/>
        <dsp:cNvSpPr/>
      </dsp:nvSpPr>
      <dsp:spPr>
        <a:xfrm>
          <a:off x="1888325" y="804167"/>
          <a:ext cx="4426674" cy="4426674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ADF16D-FB96-4EFE-AA58-472C7358D8C0}">
      <dsp:nvSpPr>
        <dsp:cNvPr id="0" name=""/>
        <dsp:cNvSpPr/>
      </dsp:nvSpPr>
      <dsp:spPr>
        <a:xfrm>
          <a:off x="3082255" y="1998097"/>
          <a:ext cx="2038814" cy="20388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>
            <a:latin typeface="Tw Cen MT" pitchFamily="34" charset="0"/>
          </a:endParaRPr>
        </a:p>
      </dsp:txBody>
      <dsp:txXfrm>
        <a:off x="3380832" y="2296674"/>
        <a:ext cx="1441660" cy="1441660"/>
      </dsp:txXfrm>
    </dsp:sp>
    <dsp:sp modelId="{30C0EF31-2CFC-4DAB-9B5D-9C1FE4BCD500}">
      <dsp:nvSpPr>
        <dsp:cNvPr id="0" name=""/>
        <dsp:cNvSpPr/>
      </dsp:nvSpPr>
      <dsp:spPr>
        <a:xfrm>
          <a:off x="3107274" y="-138842"/>
          <a:ext cx="1988776" cy="19887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Access</a:t>
          </a:r>
          <a:endParaRPr lang="en-US" sz="1800" kern="1200" dirty="0">
            <a:latin typeface="Tw Cen MT" pitchFamily="34" charset="0"/>
          </a:endParaRPr>
        </a:p>
      </dsp:txBody>
      <dsp:txXfrm>
        <a:off x="3398524" y="152408"/>
        <a:ext cx="1406276" cy="1406276"/>
      </dsp:txXfrm>
    </dsp:sp>
    <dsp:sp modelId="{F98E69E8-480B-4D6C-A9C4-70807D6CAA02}">
      <dsp:nvSpPr>
        <dsp:cNvPr id="0" name=""/>
        <dsp:cNvSpPr/>
      </dsp:nvSpPr>
      <dsp:spPr>
        <a:xfrm>
          <a:off x="4979585" y="3104096"/>
          <a:ext cx="1988776" cy="19887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Consistency</a:t>
          </a:r>
          <a:endParaRPr lang="en-US" sz="1800" kern="1200" dirty="0">
            <a:latin typeface="Tw Cen MT" pitchFamily="34" charset="0"/>
          </a:endParaRPr>
        </a:p>
      </dsp:txBody>
      <dsp:txXfrm>
        <a:off x="5270835" y="3395346"/>
        <a:ext cx="1406276" cy="1406276"/>
      </dsp:txXfrm>
    </dsp:sp>
    <dsp:sp modelId="{97FBA7A2-8E21-490B-960A-91C76D7A7E99}">
      <dsp:nvSpPr>
        <dsp:cNvPr id="0" name=""/>
        <dsp:cNvSpPr/>
      </dsp:nvSpPr>
      <dsp:spPr>
        <a:xfrm>
          <a:off x="1234963" y="3104096"/>
          <a:ext cx="1988776" cy="19887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Specialization</a:t>
          </a:r>
          <a:endParaRPr lang="en-US" sz="1800" kern="1200" dirty="0">
            <a:latin typeface="Tw Cen MT" pitchFamily="34" charset="0"/>
          </a:endParaRPr>
        </a:p>
      </dsp:txBody>
      <dsp:txXfrm>
        <a:off x="1526213" y="3395346"/>
        <a:ext cx="1406276" cy="1406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E849-FB63-4DDF-BBAA-BDD6F00EA5AC}">
      <dsp:nvSpPr>
        <dsp:cNvPr id="0" name=""/>
        <dsp:cNvSpPr/>
      </dsp:nvSpPr>
      <dsp:spPr>
        <a:xfrm rot="10800000">
          <a:off x="1387648" y="805"/>
          <a:ext cx="4543096" cy="9733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eRecitations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805"/>
        <a:ext cx="4299762" cy="973337"/>
      </dsp:txXfrm>
    </dsp:sp>
    <dsp:sp modelId="{CD388919-F710-4ED1-88ED-C78FEFD2BFA2}">
      <dsp:nvSpPr>
        <dsp:cNvPr id="0" name=""/>
        <dsp:cNvSpPr/>
      </dsp:nvSpPr>
      <dsp:spPr>
        <a:xfrm>
          <a:off x="900979" y="805"/>
          <a:ext cx="973337" cy="97333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60A7-73F6-4663-9856-F265E7656657}">
      <dsp:nvSpPr>
        <dsp:cNvPr id="0" name=""/>
        <dsp:cNvSpPr/>
      </dsp:nvSpPr>
      <dsp:spPr>
        <a:xfrm rot="10800000">
          <a:off x="1387648" y="1264691"/>
          <a:ext cx="4543096" cy="9733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w Cen MT" pitchFamily="34" charset="0"/>
            </a:rPr>
            <a:t>eLectures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1264691"/>
        <a:ext cx="4299762" cy="973337"/>
      </dsp:txXfrm>
    </dsp:sp>
    <dsp:sp modelId="{0CB52080-8545-4380-B094-76256F4BFF1E}">
      <dsp:nvSpPr>
        <dsp:cNvPr id="0" name=""/>
        <dsp:cNvSpPr/>
      </dsp:nvSpPr>
      <dsp:spPr>
        <a:xfrm>
          <a:off x="900979" y="1264691"/>
          <a:ext cx="973337" cy="97333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8AAE-2FA6-4196-86A9-A6727FBD9ED4}">
      <dsp:nvSpPr>
        <dsp:cNvPr id="0" name=""/>
        <dsp:cNvSpPr/>
      </dsp:nvSpPr>
      <dsp:spPr>
        <a:xfrm rot="10800000">
          <a:off x="1387648" y="2528577"/>
          <a:ext cx="4543096" cy="97333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Video Solution Keys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2528577"/>
        <a:ext cx="4299762" cy="973337"/>
      </dsp:txXfrm>
    </dsp:sp>
    <dsp:sp modelId="{B05663B1-1E9B-4006-A77A-34CE0DA481BD}">
      <dsp:nvSpPr>
        <dsp:cNvPr id="0" name=""/>
        <dsp:cNvSpPr/>
      </dsp:nvSpPr>
      <dsp:spPr>
        <a:xfrm>
          <a:off x="900979" y="2528577"/>
          <a:ext cx="973337" cy="97333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AE5E-76F0-455A-B3CB-E806524F237A}">
      <dsp:nvSpPr>
        <dsp:cNvPr id="0" name=""/>
        <dsp:cNvSpPr/>
      </dsp:nvSpPr>
      <dsp:spPr>
        <a:xfrm rot="10800000">
          <a:off x="1387648" y="3792462"/>
          <a:ext cx="4543096" cy="9733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2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Technology</a:t>
          </a:r>
          <a:endParaRPr lang="en-US" sz="2800" kern="1200" dirty="0">
            <a:latin typeface="Tw Cen MT" pitchFamily="34" charset="0"/>
          </a:endParaRPr>
        </a:p>
      </dsp:txBody>
      <dsp:txXfrm rot="10800000">
        <a:off x="1630982" y="3792462"/>
        <a:ext cx="4299762" cy="973337"/>
      </dsp:txXfrm>
    </dsp:sp>
    <dsp:sp modelId="{20993FB9-0369-4F67-BBB9-DFF86C6C9E8D}">
      <dsp:nvSpPr>
        <dsp:cNvPr id="0" name=""/>
        <dsp:cNvSpPr/>
      </dsp:nvSpPr>
      <dsp:spPr>
        <a:xfrm>
          <a:off x="900979" y="3792462"/>
          <a:ext cx="973337" cy="97333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B18C-8CA3-4891-860F-17E10A9ACE0C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8013B-C744-488E-9E44-1E7B810BD2D0}">
      <dsp:nvSpPr>
        <dsp:cNvPr id="0" name=""/>
        <dsp:cNvSpPr/>
      </dsp:nvSpPr>
      <dsp:spPr>
        <a:xfrm>
          <a:off x="1930" y="1219199"/>
          <a:ext cx="1960764" cy="162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Single Concept</a:t>
          </a:r>
          <a:endParaRPr lang="en-US" sz="2800" kern="1200" dirty="0">
            <a:latin typeface="Tw Cen MT" pitchFamily="34" charset="0"/>
          </a:endParaRPr>
        </a:p>
      </dsp:txBody>
      <dsp:txXfrm>
        <a:off x="81285" y="1298554"/>
        <a:ext cx="1802054" cy="1466890"/>
      </dsp:txXfrm>
    </dsp:sp>
    <dsp:sp modelId="{274863C5-FA18-417C-9081-C470EF6E2013}">
      <dsp:nvSpPr>
        <dsp:cNvPr id="0" name=""/>
        <dsp:cNvSpPr/>
      </dsp:nvSpPr>
      <dsp:spPr>
        <a:xfrm>
          <a:off x="2067617" y="1219199"/>
          <a:ext cx="1960764" cy="162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Example(s) </a:t>
          </a:r>
          <a:endParaRPr lang="en-US" sz="2800" kern="1200" dirty="0">
            <a:latin typeface="Tw Cen MT" pitchFamily="34" charset="0"/>
          </a:endParaRPr>
        </a:p>
      </dsp:txBody>
      <dsp:txXfrm>
        <a:off x="2146972" y="1298554"/>
        <a:ext cx="1802054" cy="1466890"/>
      </dsp:txXfrm>
    </dsp:sp>
    <dsp:sp modelId="{D8E7095A-61FF-4C77-9940-47EAA704F6D5}">
      <dsp:nvSpPr>
        <dsp:cNvPr id="0" name=""/>
        <dsp:cNvSpPr/>
      </dsp:nvSpPr>
      <dsp:spPr>
        <a:xfrm>
          <a:off x="4133305" y="1219199"/>
          <a:ext cx="1960764" cy="162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</a:rPr>
            <a:t>Self-Quiz</a:t>
          </a:r>
          <a:endParaRPr lang="en-US" sz="2800" kern="1200" dirty="0">
            <a:latin typeface="Tw Cen MT" pitchFamily="34" charset="0"/>
          </a:endParaRPr>
        </a:p>
      </dsp:txBody>
      <dsp:txXfrm>
        <a:off x="4212660" y="1298554"/>
        <a:ext cx="1802054" cy="1466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6A046-386F-4ABD-A170-90E227885080}">
      <dsp:nvSpPr>
        <dsp:cNvPr id="0" name=""/>
        <dsp:cNvSpPr/>
      </dsp:nvSpPr>
      <dsp:spPr>
        <a:xfrm>
          <a:off x="2032091" y="619763"/>
          <a:ext cx="4139142" cy="4139142"/>
        </a:xfrm>
        <a:prstGeom prst="blockArc">
          <a:avLst>
            <a:gd name="adj1" fmla="val 5400000"/>
            <a:gd name="adj2" fmla="val 1620000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90BCC-951D-456C-BECB-7A1CAE6EAE5E}">
      <dsp:nvSpPr>
        <dsp:cNvPr id="0" name=""/>
        <dsp:cNvSpPr/>
      </dsp:nvSpPr>
      <dsp:spPr>
        <a:xfrm>
          <a:off x="2032091" y="619763"/>
          <a:ext cx="4139142" cy="4139142"/>
        </a:xfrm>
        <a:prstGeom prst="blockArc">
          <a:avLst>
            <a:gd name="adj1" fmla="val 16200000"/>
            <a:gd name="adj2" fmla="val 540000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ADF16D-FB96-4EFE-AA58-472C7358D8C0}">
      <dsp:nvSpPr>
        <dsp:cNvPr id="0" name=""/>
        <dsp:cNvSpPr/>
      </dsp:nvSpPr>
      <dsp:spPr>
        <a:xfrm>
          <a:off x="3148346" y="1736018"/>
          <a:ext cx="1906632" cy="1906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Tw Cen MT" pitchFamily="34" charset="0"/>
          </a:endParaRPr>
        </a:p>
      </dsp:txBody>
      <dsp:txXfrm>
        <a:off x="3427566" y="2015238"/>
        <a:ext cx="1348192" cy="1348192"/>
      </dsp:txXfrm>
    </dsp:sp>
    <dsp:sp modelId="{30C0EF31-2CFC-4DAB-9B5D-9C1FE4BCD500}">
      <dsp:nvSpPr>
        <dsp:cNvPr id="0" name=""/>
        <dsp:cNvSpPr/>
      </dsp:nvSpPr>
      <dsp:spPr>
        <a:xfrm>
          <a:off x="3171743" y="-262108"/>
          <a:ext cx="1859837" cy="18598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Consistency</a:t>
          </a:r>
          <a:endParaRPr lang="en-US" sz="1800" kern="1200" dirty="0">
            <a:latin typeface="Tw Cen MT" pitchFamily="34" charset="0"/>
          </a:endParaRPr>
        </a:p>
      </dsp:txBody>
      <dsp:txXfrm>
        <a:off x="3444110" y="10259"/>
        <a:ext cx="1315103" cy="1315103"/>
      </dsp:txXfrm>
    </dsp:sp>
    <dsp:sp modelId="{F98E69E8-480B-4D6C-A9C4-70807D6CAA02}">
      <dsp:nvSpPr>
        <dsp:cNvPr id="0" name=""/>
        <dsp:cNvSpPr/>
      </dsp:nvSpPr>
      <dsp:spPr>
        <a:xfrm>
          <a:off x="3171743" y="3780939"/>
          <a:ext cx="1859837" cy="18598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</a:rPr>
            <a:t>No Duplication</a:t>
          </a:r>
          <a:endParaRPr lang="en-US" sz="1800" kern="1200" dirty="0">
            <a:latin typeface="Tw Cen MT" pitchFamily="34" charset="0"/>
          </a:endParaRPr>
        </a:p>
      </dsp:txBody>
      <dsp:txXfrm>
        <a:off x="3444110" y="4053306"/>
        <a:ext cx="1315103" cy="1315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6F6961E-5D97-43B9-96CE-6E2B878C4B6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664A95E-EF26-4C33-9845-3D9D1D425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62000" y="761025"/>
            <a:ext cx="7391400" cy="152400"/>
          </a:xfrm>
          <a:prstGeom prst="rect">
            <a:avLst/>
          </a:prstGeom>
          <a:solidFill>
            <a:srgbClr val="56A0D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t"/>
          <a:lstStyle/>
          <a:p>
            <a:pPr algn="r"/>
            <a:endParaRPr lang="en-US" sz="1000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152400" y="761025"/>
            <a:ext cx="533400" cy="152400"/>
          </a:xfrm>
          <a:prstGeom prst="rect">
            <a:avLst/>
          </a:prstGeom>
          <a:solidFill>
            <a:srgbClr val="5C8CB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algn="ctr"/>
            <a:fld id="{BD6FE3F3-775F-4FE0-BC53-2157D3931A16}" type="slidenum">
              <a:rPr lang="en-US" sz="1400" smtClean="0">
                <a:solidFill>
                  <a:srgbClr val="DEF5FA"/>
                </a:solidFill>
                <a:latin typeface="Tw Cen MT" pitchFamily="34" charset="0"/>
              </a:rPr>
              <a:pPr algn="ctr"/>
              <a:t>‹#›</a:t>
            </a:fld>
            <a:endParaRPr lang="en-US" sz="1400" dirty="0">
              <a:solidFill>
                <a:srgbClr val="DEF5FA"/>
              </a:solidFill>
              <a:latin typeface="Tw Cen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26220"/>
            <a:ext cx="523874" cy="42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6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6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FF79-E041-46D8-A047-0405162E278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9EF0-5AB8-4E46-B97D-5824C731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hyperlink" Target="http://cfe.unc.edu/pdfs/eLecturePresentation/eLecturePresentation/eLecturePresentation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hyperlink" Target="http://cfe.unc.edu/pdfs/eLecturePresentation/MonotonicTransformationSample/MonotonicTransformationSample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hyperlink" Target="http://cfe.unc.edu/pdfs/eLecturePresentation/VideoSolutionKeySample/VideoSolutionKeySampl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hyperlink" Target="http://cfe.unc.edu/pdfs/eLecturePresentation/eRecitationSample/eRecitationSample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jpe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4" y="1087812"/>
            <a:ext cx="7181713" cy="5470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8993" y="1229722"/>
            <a:ext cx="7047186" cy="12297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aramond" pitchFamily="18" charset="0"/>
              </a:rPr>
              <a:t>“Video Thrilled the Lecturing Star?”</a:t>
            </a:r>
            <a:endParaRPr lang="en-US" sz="3200" dirty="0">
              <a:latin typeface="Garamond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9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14260076"/>
              </p:ext>
            </p:extLst>
          </p:nvPr>
        </p:nvGraphicFramePr>
        <p:xfrm>
          <a:off x="470338" y="1100970"/>
          <a:ext cx="8203325" cy="537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3531477" y="3058512"/>
            <a:ext cx="2112579" cy="2112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49" y="2932386"/>
            <a:ext cx="1720983" cy="2222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1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52642" name="Picture 2" descr="http://www.eduinreview.com/files/review_logos/student-juggling-t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29" y="1474287"/>
            <a:ext cx="3839943" cy="45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8155302"/>
              </p:ext>
            </p:extLst>
          </p:nvPr>
        </p:nvGraphicFramePr>
        <p:xfrm>
          <a:off x="1240221" y="1476539"/>
          <a:ext cx="6831724" cy="476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83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graphicEl>
                                              <a:dgm id="{CD388919-F710-4ED1-88ED-C78FEFD2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88919-F710-4ED1-88ED-C78FEFD2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85B0E849-FB63-4DDF-BBAA-BDD6F00E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0E849-FB63-4DDF-BBAA-BDD6F00E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5663B1-1E9B-4006-A77A-34CE0DA48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663B1-1E9B-4006-A77A-34CE0DA4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CC58AAE-2FA6-4196-86A9-A6727FBD9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58AAE-2FA6-4196-86A9-A6727FBD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0993FB9-0369-4F67-BBB9-DFF86C6C9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93FB9-0369-4F67-BBB9-DFF86C6C9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325AE5E-76F0-455A-B3CB-E806524F2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25AE5E-76F0-455A-B3CB-E806524F2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3639" r="18147" b="8395"/>
          <a:stretch/>
        </p:blipFill>
        <p:spPr bwMode="auto">
          <a:xfrm>
            <a:off x="1747812" y="1545026"/>
            <a:ext cx="5648377" cy="4465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3725038"/>
              </p:ext>
            </p:extLst>
          </p:nvPr>
        </p:nvGraphicFramePr>
        <p:xfrm>
          <a:off x="1760483" y="25321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3639" r="18147" b="8395"/>
          <a:stretch/>
        </p:blipFill>
        <p:spPr bwMode="auto">
          <a:xfrm>
            <a:off x="342519" y="1150881"/>
            <a:ext cx="2668695" cy="2110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4863C5-FA18-417C-9081-C470EF6E2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74863C5-FA18-417C-9081-C470EF6E2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E7095A-61FF-4C77-9940-47EAA704F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D8E7095A-61FF-4C77-9940-47EAA704F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6" name="Picture 1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3639" r="18147" b="8395"/>
          <a:stretch/>
        </p:blipFill>
        <p:spPr bwMode="auto">
          <a:xfrm>
            <a:off x="1747812" y="1545026"/>
            <a:ext cx="5648377" cy="4465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2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0595458"/>
              </p:ext>
            </p:extLst>
          </p:nvPr>
        </p:nvGraphicFramePr>
        <p:xfrm>
          <a:off x="470338" y="1100970"/>
          <a:ext cx="8203325" cy="537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3531477" y="2790498"/>
            <a:ext cx="2112579" cy="2112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604" r="3879" b="18535"/>
          <a:stretch/>
        </p:blipFill>
        <p:spPr>
          <a:xfrm>
            <a:off x="3499946" y="2648607"/>
            <a:ext cx="1974989" cy="2459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6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3862228"/>
              </p:ext>
            </p:extLst>
          </p:nvPr>
        </p:nvGraphicFramePr>
        <p:xfrm>
          <a:off x="1760483" y="25321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3639" r="18147" b="8395"/>
          <a:stretch/>
        </p:blipFill>
        <p:spPr bwMode="auto">
          <a:xfrm>
            <a:off x="405581" y="1182410"/>
            <a:ext cx="2085371" cy="1648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6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6294021"/>
              </p:ext>
            </p:extLst>
          </p:nvPr>
        </p:nvGraphicFramePr>
        <p:xfrm>
          <a:off x="470338" y="1100970"/>
          <a:ext cx="8203325" cy="537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3547243" y="2822029"/>
            <a:ext cx="2112579" cy="2112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25144" r="13755" b="18005"/>
          <a:stretch/>
        </p:blipFill>
        <p:spPr>
          <a:xfrm>
            <a:off x="3673362" y="2743199"/>
            <a:ext cx="1765739" cy="2175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3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2432822"/>
              </p:ext>
            </p:extLst>
          </p:nvPr>
        </p:nvGraphicFramePr>
        <p:xfrm>
          <a:off x="1240221" y="1476539"/>
          <a:ext cx="6831724" cy="476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81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graphicEl>
                                              <a:dgm id="{CD388919-F710-4ED1-88ED-C78FEFD2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88919-F710-4ED1-88ED-C78FEFD2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85B0E849-FB63-4DDF-BBAA-BDD6F00E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0E849-FB63-4DDF-BBAA-BDD6F00E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CB52080-8545-4380-B094-76256F4BF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52080-8545-4380-B094-76256F4B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5B860A7-73F6-4663-9856-F265E7656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860A7-73F6-4663-9856-F265E7656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0993FB9-0369-4F67-BBB9-DFF86C6C9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93FB9-0369-4F67-BBB9-DFF86C6C9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325AE5E-76F0-455A-B3CB-E806524F2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25AE5E-76F0-455A-B3CB-E806524F2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0244818"/>
              </p:ext>
            </p:extLst>
          </p:nvPr>
        </p:nvGraphicFramePr>
        <p:xfrm>
          <a:off x="1240221" y="1476539"/>
          <a:ext cx="6831724" cy="476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56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graphicEl>
                                              <a:dgm id="{0CB52080-8545-4380-B094-76256F4BF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52080-8545-4380-B094-76256F4B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45B860A7-73F6-4663-9856-F265E7656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860A7-73F6-4663-9856-F265E7656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05663B1-1E9B-4006-A77A-34CE0DA48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663B1-1E9B-4006-A77A-34CE0DA4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CC58AAE-2FA6-4196-86A9-A6727FBD9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58AAE-2FA6-4196-86A9-A6727FBD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0993FB9-0369-4F67-BBB9-DFF86C6C9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93FB9-0369-4F67-BBB9-DFF86C6C9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325AE5E-76F0-455A-B3CB-E806524F2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25AE5E-76F0-455A-B3CB-E806524F2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546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10139" r="13879" b="8578"/>
          <a:stretch/>
        </p:blipFill>
        <p:spPr bwMode="auto">
          <a:xfrm>
            <a:off x="1466193" y="1371599"/>
            <a:ext cx="6085489" cy="4708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7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1192791"/>
              </p:ext>
            </p:extLst>
          </p:nvPr>
        </p:nvGraphicFramePr>
        <p:xfrm>
          <a:off x="1760483" y="25321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10139" r="13879" b="8578"/>
          <a:stretch/>
        </p:blipFill>
        <p:spPr bwMode="auto">
          <a:xfrm>
            <a:off x="457201" y="1261242"/>
            <a:ext cx="2285999" cy="1768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9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10139" r="13879" b="8578"/>
          <a:stretch/>
        </p:blipFill>
        <p:spPr bwMode="auto">
          <a:xfrm>
            <a:off x="1566364" y="1340069"/>
            <a:ext cx="6011272" cy="4650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5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60834" name="Picture 2" descr="http://www.psychologytoday.com/files/u15/Blue_e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21" y="2932388"/>
            <a:ext cx="2997528" cy="211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60836" name="Picture 4" descr="http://courses.cit.cornell.edu/bionb2220/images/auditory_transduction-post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7060"/>
          <a:stretch/>
        </p:blipFill>
        <p:spPr bwMode="auto">
          <a:xfrm>
            <a:off x="409904" y="1296715"/>
            <a:ext cx="2506718" cy="2137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60838" name="Picture 6" descr="http://child-1st.typepad.com/.a/6a00e5529de4af8834011168922f07970c-800w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47" y="4252748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6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8" y="1084421"/>
            <a:ext cx="7788165" cy="546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9608232">
            <a:off x="2001185" y="2346642"/>
            <a:ext cx="441434" cy="364026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8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7667363"/>
              </p:ext>
            </p:extLst>
          </p:nvPr>
        </p:nvGraphicFramePr>
        <p:xfrm>
          <a:off x="1240221" y="1476539"/>
          <a:ext cx="6831724" cy="476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53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graphicEl>
                                              <a:dgm id="{CD388919-F710-4ED1-88ED-C78FEFD2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88919-F710-4ED1-88ED-C78FEFD2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85B0E849-FB63-4DDF-BBAA-BDD6F00E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0E849-FB63-4DDF-BBAA-BDD6F00E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CB52080-8545-4380-B094-76256F4BF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52080-8545-4380-B094-76256F4B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5B860A7-73F6-4663-9856-F265E7656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860A7-73F6-4663-9856-F265E7656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5663B1-1E9B-4006-A77A-34CE0DA48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663B1-1E9B-4006-A77A-34CE0DA4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CC58AAE-2FA6-4196-86A9-A6727FBD9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58AAE-2FA6-4196-86A9-A6727FBD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72098" name="Picture 2" descr="http://itdp.providence.edu/images/Camta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91" y="1715927"/>
            <a:ext cx="3139419" cy="40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0759" y="6022428"/>
            <a:ext cx="252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$200-$300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0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73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3" y="1136537"/>
            <a:ext cx="7583214" cy="532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5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74146" name="Picture 2" descr="http://distlib.blogs.com/.a/6a00d8345347fc69e2010536b6d3ff970c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197022"/>
            <a:ext cx="4667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6621" y="5943598"/>
            <a:ext cx="331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Jing: Free</a:t>
            </a:r>
          </a:p>
          <a:p>
            <a:pPr algn="ctr"/>
            <a:r>
              <a:rPr lang="en-US" sz="2400" dirty="0" smtClean="0">
                <a:latin typeface="Tw Cen MT" pitchFamily="34" charset="0"/>
              </a:rPr>
              <a:t>Jing-Pro: $14.95/year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22543" b="13943"/>
          <a:stretch>
            <a:fillRect/>
          </a:stretch>
        </p:blipFill>
        <p:spPr bwMode="auto">
          <a:xfrm>
            <a:off x="898635" y="1159569"/>
            <a:ext cx="7252138" cy="47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6945" y="6069726"/>
            <a:ext cx="443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UNC </a:t>
            </a:r>
            <a:r>
              <a:rPr lang="en-US" sz="2400" dirty="0" err="1" smtClean="0">
                <a:latin typeface="Tw Cen MT" pitchFamily="34" charset="0"/>
              </a:rPr>
              <a:t>VoiceThread</a:t>
            </a:r>
            <a:r>
              <a:rPr lang="en-US" sz="2400" dirty="0" smtClean="0">
                <a:latin typeface="Tw Cen MT" pitchFamily="34" charset="0"/>
              </a:rPr>
              <a:t>: Free (http://voicethread.unc.edu)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886" y="4125392"/>
            <a:ext cx="8450317" cy="1986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Recitation</a:t>
            </a:r>
            <a:endParaRPr lang="en-US" sz="3000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380" y="1292772"/>
            <a:ext cx="8450317" cy="1986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Class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883943"/>
              </p:ext>
            </p:extLst>
          </p:nvPr>
        </p:nvGraphicFramePr>
        <p:xfrm>
          <a:off x="2107342" y="630578"/>
          <a:ext cx="6096000" cy="320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2349070" y="4196255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M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41994" y="4196255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734918" y="4196255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W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927842" y="4196255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H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120767" y="4196255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F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2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EC298-BFED-4275-A5B2-4E351EE33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64FEC298-BFED-4275-A5B2-4E351EE33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B31B6-DF59-4797-BB83-FA17F90F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graphicEl>
                                              <a:dgm id="{C2EB31B6-DF59-4797-BB83-FA17F90F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B4EAC-A6EF-4C99-B337-BEC8138DA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graphicEl>
                                              <a:dgm id="{AD1B4EAC-A6EF-4C99-B337-BEC8138DA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3E479-ECE1-484D-857B-6B4AE863F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>
                                            <p:graphicEl>
                                              <a:dgm id="{4CB3E479-ECE1-484D-857B-6B4AE863F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45593C-51AE-41F0-8643-F0BD88EC2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FE45593C-51AE-41F0-8643-F0BD88EC2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" grpId="0" uiExpand="1">
        <p:bldSub>
          <a:bldDgm bld="one"/>
        </p:bldSub>
      </p:bldGraphic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945" y="6069726"/>
            <a:ext cx="443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Adobe Captivate: ~$150?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1250" r="30948" b="13757"/>
          <a:stretch>
            <a:fillRect/>
          </a:stretch>
        </p:blipFill>
        <p:spPr bwMode="auto">
          <a:xfrm>
            <a:off x="1891862" y="1100294"/>
            <a:ext cx="5360276" cy="474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75170" name="Picture 2" descr="Logitech ClearChat Comfort USB - headset - Ear-cup, Binau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40" y="1080803"/>
            <a:ext cx="4681920" cy="46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4828" y="5943598"/>
            <a:ext cx="441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Logitech </a:t>
            </a:r>
            <a:r>
              <a:rPr lang="en-US" sz="2400" dirty="0" err="1" smtClean="0">
                <a:latin typeface="Tw Cen MT" pitchFamily="34" charset="0"/>
              </a:rPr>
              <a:t>ClearChat</a:t>
            </a:r>
            <a:r>
              <a:rPr lang="en-US" sz="2400" dirty="0" smtClean="0">
                <a:latin typeface="Tw Cen MT" pitchFamily="34" charset="0"/>
              </a:rPr>
              <a:t> Comfort/USB Headset H390: $30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63906" name="Picture 2" descr="http://g-ecx.images-amazon.com/images/G/02/uk-electronics/product_content/wacom/Bamboo-Fun-S_Pen-Touch-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15" y="1398145"/>
            <a:ext cx="5173170" cy="41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4828" y="5943598"/>
            <a:ext cx="441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w Cen MT" pitchFamily="34" charset="0"/>
              </a:rPr>
              <a:t>Bamboo Fun Tablet: $150-$200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1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76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5" y="1030036"/>
            <a:ext cx="7453170" cy="52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4828" y="6396335"/>
            <a:ext cx="441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w Cen MT" pitchFamily="34" charset="0"/>
              </a:rPr>
              <a:t>SmoothDraw</a:t>
            </a:r>
            <a:r>
              <a:rPr lang="en-US" sz="2400" dirty="0" smtClean="0">
                <a:latin typeface="Tw Cen MT" pitchFamily="34" charset="0"/>
              </a:rPr>
              <a:t>: Free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7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876" y="6396335"/>
            <a:ext cx="482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w Cen MT" pitchFamily="34" charset="0"/>
              </a:rPr>
              <a:t>AutoDesk</a:t>
            </a:r>
            <a:r>
              <a:rPr lang="en-US" sz="2400" dirty="0" smtClean="0">
                <a:latin typeface="Tw Cen MT" pitchFamily="34" charset="0"/>
              </a:rPr>
              <a:t> Sketchbook Pro: $50-$60</a:t>
            </a:r>
          </a:p>
        </p:txBody>
      </p:sp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0" y="1088755"/>
            <a:ext cx="7606401" cy="53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886" y="4125392"/>
            <a:ext cx="8450317" cy="1986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Recitation</a:t>
            </a:r>
            <a:endParaRPr lang="en-US" sz="3000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359576" y="4206761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M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552500" y="4206761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745424" y="4206761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W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938348" y="4206761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H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131273" y="4206761"/>
            <a:ext cx="914400" cy="1891862"/>
          </a:xfrm>
          <a:prstGeom prst="flowChartAlternateProcess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F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380" y="1292772"/>
            <a:ext cx="8450317" cy="1986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Class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4945405"/>
              </p:ext>
            </p:extLst>
          </p:nvPr>
        </p:nvGraphicFramePr>
        <p:xfrm>
          <a:off x="2107342" y="630578"/>
          <a:ext cx="6096000" cy="320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2349070" y="4196255"/>
            <a:ext cx="914400" cy="1891862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3541994" y="4196255"/>
            <a:ext cx="914400" cy="1891862"/>
          </a:xfrm>
          <a:prstGeom prst="flowChartAlternateProcess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3443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734918" y="4196255"/>
            <a:ext cx="914400" cy="1891862"/>
          </a:xfrm>
          <a:prstGeom prst="flowChartAlternateProcess">
            <a:avLst/>
          </a:prstGeom>
          <a:solidFill>
            <a:srgbClr val="344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927842" y="4196255"/>
            <a:ext cx="914400" cy="1891862"/>
          </a:xfrm>
          <a:prstGeom prst="flowChartAlternateProcess">
            <a:avLst/>
          </a:prstGeom>
          <a:gradFill>
            <a:gsLst>
              <a:gs pos="0">
                <a:srgbClr val="34438F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7120767" y="4196255"/>
            <a:ext cx="914400" cy="1891862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1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48546" name="Picture 2" descr="http://www.dreamstime.com/histogram-normal-distribution-thumb13721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3" b="12385"/>
          <a:stretch/>
        </p:blipFill>
        <p:spPr bwMode="auto">
          <a:xfrm>
            <a:off x="3734347" y="1995692"/>
            <a:ext cx="5015515" cy="31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548" name="Picture 4" descr="http://www.economy-ukraine.com.ua/wp-content/uploads/2010/10/Stud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" y="1261241"/>
            <a:ext cx="2382710" cy="235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550" name="Picture 6" descr="http://img.ehowcdn.com/article-page-main/ehow/images/a07/mp/cs/starting-salary-teaching-assistant-800x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7" y="3997968"/>
            <a:ext cx="2386584" cy="23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49572" name="Picture 4" descr="http://www.nycmagazine.com/wp-content/uploads/2009/11/college_classroom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0" y="4382814"/>
            <a:ext cx="2285366" cy="217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5" y="1229711"/>
            <a:ext cx="4655545" cy="307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Up Arrow 3"/>
          <p:cNvSpPr/>
          <p:nvPr/>
        </p:nvSpPr>
        <p:spPr>
          <a:xfrm rot="3598997">
            <a:off x="3309755" y="2045912"/>
            <a:ext cx="1340069" cy="3939217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189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0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1150333"/>
            <a:ext cx="2578828" cy="1703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520251"/>
              </p:ext>
            </p:extLst>
          </p:nvPr>
        </p:nvGraphicFramePr>
        <p:xfrm>
          <a:off x="1760483" y="25321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222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A4DB18C-8CA3-4891-860F-17E10A9AC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978013B-C744-488E-9E44-1E7B810B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4863C5-FA18-417C-9081-C470EF6E2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74863C5-FA18-417C-9081-C470EF6E2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E7095A-61FF-4C77-9940-47EAA704F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D8E7095A-61FF-4C77-9940-47EAA704F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44" y="1481407"/>
            <a:ext cx="6612913" cy="4367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8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43673" y="197738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eLectures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50594" name="Picture 2" descr="http://www.collegeview.com/admit/wp-content/uploads/2010/05/largeClasses-300x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7" y="2325466"/>
            <a:ext cx="3339196" cy="221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5255457"/>
              </p:ext>
            </p:extLst>
          </p:nvPr>
        </p:nvGraphicFramePr>
        <p:xfrm>
          <a:off x="4244865" y="1970685"/>
          <a:ext cx="4667906" cy="311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rved Down Arrow 6"/>
          <p:cNvSpPr/>
          <p:nvPr/>
        </p:nvSpPr>
        <p:spPr>
          <a:xfrm rot="21020588">
            <a:off x="2017985" y="1608085"/>
            <a:ext cx="3389587" cy="99322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5312F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POWERPOINTVERSION" val="14.0"/>
  <p:tag name="TASKPANEKEY" val="d81f3344-1a9b-4427-9618-c98505f1179d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Tw Cen M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46295</TotalTime>
  <Words>176</Words>
  <Application>Microsoft Office PowerPoint</Application>
  <PresentationFormat>On-screen Show (4:3)</PresentationFormat>
  <Paragraphs>104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Kelley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delme</dc:creator>
  <cp:lastModifiedBy>nemo</cp:lastModifiedBy>
  <cp:revision>2347</cp:revision>
  <dcterms:created xsi:type="dcterms:W3CDTF">2010-08-23T16:17:15Z</dcterms:created>
  <dcterms:modified xsi:type="dcterms:W3CDTF">2011-11-08T21:39:55Z</dcterms:modified>
</cp:coreProperties>
</file>