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12"/>
  </p:notesMasterIdLst>
  <p:sldIdLst>
    <p:sldId id="256" r:id="rId2"/>
    <p:sldId id="262" r:id="rId3"/>
    <p:sldId id="258" r:id="rId4"/>
    <p:sldId id="257" r:id="rId5"/>
    <p:sldId id="259" r:id="rId6"/>
    <p:sldId id="266" r:id="rId7"/>
    <p:sldId id="265" r:id="rId8"/>
    <p:sldId id="261" r:id="rId9"/>
    <p:sldId id="260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60A472-997E-B349-9D66-5F22EF9FAF97}" v="22" dt="2023-03-22T02:23:14.9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0"/>
  </p:normalViewPr>
  <p:slideViewPr>
    <p:cSldViewPr snapToGrid="0">
      <p:cViewPr varScale="1">
        <p:scale>
          <a:sx n="90" d="100"/>
          <a:sy n="90" d="100"/>
        </p:scale>
        <p:origin x="232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, Seth McKenzie" userId="9e2fa57f-27f6-4644-849f-b8798da9578a" providerId="ADAL" clId="{A860A472-997E-B349-9D66-5F22EF9FAF97}"/>
    <pc:docChg chg="custSel addSld delSld modSld">
      <pc:chgData name="Alexander, Seth McKenzie" userId="9e2fa57f-27f6-4644-849f-b8798da9578a" providerId="ADAL" clId="{A860A472-997E-B349-9D66-5F22EF9FAF97}" dt="2023-03-22T02:23:24.091" v="322" actId="1076"/>
      <pc:docMkLst>
        <pc:docMk/>
      </pc:docMkLst>
      <pc:sldChg chg="addSp delSp modSp mod setBg modAnim">
        <pc:chgData name="Alexander, Seth McKenzie" userId="9e2fa57f-27f6-4644-849f-b8798da9578a" providerId="ADAL" clId="{A860A472-997E-B349-9D66-5F22EF9FAF97}" dt="2023-03-22T02:22:46.974" v="317" actId="14100"/>
        <pc:sldMkLst>
          <pc:docMk/>
          <pc:sldMk cId="2560659955" sldId="259"/>
        </pc:sldMkLst>
        <pc:spChg chg="del mod ord">
          <ac:chgData name="Alexander, Seth McKenzie" userId="9e2fa57f-27f6-4644-849f-b8798da9578a" providerId="ADAL" clId="{A860A472-997E-B349-9D66-5F22EF9FAF97}" dt="2023-03-22T02:21:34.910" v="299" actId="478"/>
          <ac:spMkLst>
            <pc:docMk/>
            <pc:sldMk cId="2560659955" sldId="259"/>
            <ac:spMk id="2" creationId="{EED8BFCF-D549-1B29-9918-2A54F6FCB414}"/>
          </ac:spMkLst>
        </pc:spChg>
        <pc:spChg chg="del">
          <ac:chgData name="Alexander, Seth McKenzie" userId="9e2fa57f-27f6-4644-849f-b8798da9578a" providerId="ADAL" clId="{A860A472-997E-B349-9D66-5F22EF9FAF97}" dt="2023-03-22T02:21:27.349" v="294"/>
          <ac:spMkLst>
            <pc:docMk/>
            <pc:sldMk cId="2560659955" sldId="259"/>
            <ac:spMk id="3" creationId="{4CDFA60D-C4D4-A9F5-B493-78F735786886}"/>
          </ac:spMkLst>
        </pc:spChg>
        <pc:spChg chg="add del mod">
          <ac:chgData name="Alexander, Seth McKenzie" userId="9e2fa57f-27f6-4644-849f-b8798da9578a" providerId="ADAL" clId="{A860A472-997E-B349-9D66-5F22EF9FAF97}" dt="2023-03-22T02:21:39.267" v="300" actId="478"/>
          <ac:spMkLst>
            <pc:docMk/>
            <pc:sldMk cId="2560659955" sldId="259"/>
            <ac:spMk id="7" creationId="{1F284746-010F-6CD0-3421-50531C0A681A}"/>
          </ac:spMkLst>
        </pc:spChg>
        <pc:spChg chg="add del mod">
          <ac:chgData name="Alexander, Seth McKenzie" userId="9e2fa57f-27f6-4644-849f-b8798da9578a" providerId="ADAL" clId="{A860A472-997E-B349-9D66-5F22EF9FAF97}" dt="2023-03-22T02:22:18.130" v="309"/>
          <ac:spMkLst>
            <pc:docMk/>
            <pc:sldMk cId="2560659955" sldId="259"/>
            <ac:spMk id="9" creationId="{306E1AD0-B20D-F862-D7B4-032D30AE0E09}"/>
          </ac:spMkLst>
        </pc:spChg>
        <pc:spChg chg="add del">
          <ac:chgData name="Alexander, Seth McKenzie" userId="9e2fa57f-27f6-4644-849f-b8798da9578a" providerId="ADAL" clId="{A860A472-997E-B349-9D66-5F22EF9FAF97}" dt="2023-03-22T02:21:41.981" v="301" actId="26606"/>
          <ac:spMkLst>
            <pc:docMk/>
            <pc:sldMk cId="2560659955" sldId="259"/>
            <ac:spMk id="12" creationId="{F69F96FE-C3F5-4F02-8428-78ADCB975ED9}"/>
          </ac:spMkLst>
        </pc:spChg>
        <pc:spChg chg="add del">
          <ac:chgData name="Alexander, Seth McKenzie" userId="9e2fa57f-27f6-4644-849f-b8798da9578a" providerId="ADAL" clId="{A860A472-997E-B349-9D66-5F22EF9FAF97}" dt="2023-03-22T02:21:41.981" v="301" actId="26606"/>
          <ac:spMkLst>
            <pc:docMk/>
            <pc:sldMk cId="2560659955" sldId="259"/>
            <ac:spMk id="14" creationId="{F80C6B76-4D7E-4FE2-84E4-C4734B2B49EE}"/>
          </ac:spMkLst>
        </pc:spChg>
        <pc:spChg chg="add del mod">
          <ac:chgData name="Alexander, Seth McKenzie" userId="9e2fa57f-27f6-4644-849f-b8798da9578a" providerId="ADAL" clId="{A860A472-997E-B349-9D66-5F22EF9FAF97}" dt="2023-03-22T02:22:36.220" v="314"/>
          <ac:spMkLst>
            <pc:docMk/>
            <pc:sldMk cId="2560659955" sldId="259"/>
            <ac:spMk id="17" creationId="{1BD9C2AD-317A-995D-8D7C-A03F144BE8B8}"/>
          </ac:spMkLst>
        </pc:spChg>
        <pc:spChg chg="add">
          <ac:chgData name="Alexander, Seth McKenzie" userId="9e2fa57f-27f6-4644-849f-b8798da9578a" providerId="ADAL" clId="{A860A472-997E-B349-9D66-5F22EF9FAF97}" dt="2023-03-22T02:21:41.981" v="301" actId="26606"/>
          <ac:spMkLst>
            <pc:docMk/>
            <pc:sldMk cId="2560659955" sldId="259"/>
            <ac:spMk id="21" creationId="{38A565D8-E642-4598-BD4F-7ED84917BCDE}"/>
          </ac:spMkLst>
        </pc:spChg>
        <pc:picChg chg="add del mod">
          <ac:chgData name="Alexander, Seth McKenzie" userId="9e2fa57f-27f6-4644-849f-b8798da9578a" providerId="ADAL" clId="{A860A472-997E-B349-9D66-5F22EF9FAF97}" dt="2023-03-22T02:22:11.072" v="308" actId="478"/>
          <ac:picMkLst>
            <pc:docMk/>
            <pc:sldMk cId="2560659955" sldId="259"/>
            <ac:picMk id="5" creationId="{309A2D8A-0A32-9750-BD02-1A34BEEBEEFB}"/>
          </ac:picMkLst>
        </pc:picChg>
        <pc:picChg chg="add del mod">
          <ac:chgData name="Alexander, Seth McKenzie" userId="9e2fa57f-27f6-4644-849f-b8798da9578a" providerId="ADAL" clId="{A860A472-997E-B349-9D66-5F22EF9FAF97}" dt="2023-03-22T02:22:21.223" v="313" actId="478"/>
          <ac:picMkLst>
            <pc:docMk/>
            <pc:sldMk cId="2560659955" sldId="259"/>
            <ac:picMk id="13" creationId="{BE2AFBAF-058E-B374-2B1B-16CC65303A17}"/>
          </ac:picMkLst>
        </pc:picChg>
        <pc:picChg chg="add mod">
          <ac:chgData name="Alexander, Seth McKenzie" userId="9e2fa57f-27f6-4644-849f-b8798da9578a" providerId="ADAL" clId="{A860A472-997E-B349-9D66-5F22EF9FAF97}" dt="2023-03-22T02:22:46.974" v="317" actId="14100"/>
          <ac:picMkLst>
            <pc:docMk/>
            <pc:sldMk cId="2560659955" sldId="259"/>
            <ac:picMk id="18" creationId="{6EAEFD3A-B034-06A9-357D-4EF6D33CD975}"/>
          </ac:picMkLst>
        </pc:picChg>
        <pc:cxnChg chg="add del">
          <ac:chgData name="Alexander, Seth McKenzie" userId="9e2fa57f-27f6-4644-849f-b8798da9578a" providerId="ADAL" clId="{A860A472-997E-B349-9D66-5F22EF9FAF97}" dt="2023-03-22T02:21:41.981" v="301" actId="26606"/>
          <ac:cxnSpMkLst>
            <pc:docMk/>
            <pc:sldMk cId="2560659955" sldId="259"/>
            <ac:cxnSpMk id="10" creationId="{EAD4CCDA-06BF-4D2A-B44F-195AEC0B5B22}"/>
          </ac:cxnSpMkLst>
        </pc:cxnChg>
        <pc:cxnChg chg="add del">
          <ac:chgData name="Alexander, Seth McKenzie" userId="9e2fa57f-27f6-4644-849f-b8798da9578a" providerId="ADAL" clId="{A860A472-997E-B349-9D66-5F22EF9FAF97}" dt="2023-03-22T02:21:41.981" v="301" actId="26606"/>
          <ac:cxnSpMkLst>
            <pc:docMk/>
            <pc:sldMk cId="2560659955" sldId="259"/>
            <ac:cxnSpMk id="16" creationId="{16BEECB0-0766-4C59-B86E-5D26B7D8EF4D}"/>
          </ac:cxnSpMkLst>
        </pc:cxnChg>
      </pc:sldChg>
      <pc:sldChg chg="new del">
        <pc:chgData name="Alexander, Seth McKenzie" userId="9e2fa57f-27f6-4644-849f-b8798da9578a" providerId="ADAL" clId="{A860A472-997E-B349-9D66-5F22EF9FAF97}" dt="2023-03-19T16:51:05.187" v="293" actId="2696"/>
        <pc:sldMkLst>
          <pc:docMk/>
          <pc:sldMk cId="2810044272" sldId="264"/>
        </pc:sldMkLst>
      </pc:sldChg>
      <pc:sldChg chg="addSp delSp modSp new mod setBg">
        <pc:chgData name="Alexander, Seth McKenzie" userId="9e2fa57f-27f6-4644-849f-b8798da9578a" providerId="ADAL" clId="{A860A472-997E-B349-9D66-5F22EF9FAF97}" dt="2023-03-19T16:50:59.710" v="292" actId="20577"/>
        <pc:sldMkLst>
          <pc:docMk/>
          <pc:sldMk cId="387409417" sldId="265"/>
        </pc:sldMkLst>
        <pc:spChg chg="mod">
          <ac:chgData name="Alexander, Seth McKenzie" userId="9e2fa57f-27f6-4644-849f-b8798da9578a" providerId="ADAL" clId="{A860A472-997E-B349-9D66-5F22EF9FAF97}" dt="2023-03-19T16:50:47.516" v="277" actId="26606"/>
          <ac:spMkLst>
            <pc:docMk/>
            <pc:sldMk cId="387409417" sldId="265"/>
            <ac:spMk id="2" creationId="{A00F0A26-97EC-635A-95AA-E5A7A243121E}"/>
          </ac:spMkLst>
        </pc:spChg>
        <pc:spChg chg="del mod">
          <ac:chgData name="Alexander, Seth McKenzie" userId="9e2fa57f-27f6-4644-849f-b8798da9578a" providerId="ADAL" clId="{A860A472-997E-B349-9D66-5F22EF9FAF97}" dt="2023-03-19T16:50:47.516" v="277" actId="26606"/>
          <ac:spMkLst>
            <pc:docMk/>
            <pc:sldMk cId="387409417" sldId="265"/>
            <ac:spMk id="3" creationId="{A4EFB86B-BD9E-FC3E-E124-8214EFDCA7DF}"/>
          </ac:spMkLst>
        </pc:spChg>
        <pc:spChg chg="add">
          <ac:chgData name="Alexander, Seth McKenzie" userId="9e2fa57f-27f6-4644-849f-b8798da9578a" providerId="ADAL" clId="{A860A472-997E-B349-9D66-5F22EF9FAF97}" dt="2023-03-19T16:50:47.516" v="277" actId="26606"/>
          <ac:spMkLst>
            <pc:docMk/>
            <pc:sldMk cId="387409417" sldId="265"/>
            <ac:spMk id="9" creationId="{ABE3B514-83FE-45D4-988C-78925DD13254}"/>
          </ac:spMkLst>
        </pc:spChg>
        <pc:graphicFrameChg chg="add mod">
          <ac:chgData name="Alexander, Seth McKenzie" userId="9e2fa57f-27f6-4644-849f-b8798da9578a" providerId="ADAL" clId="{A860A472-997E-B349-9D66-5F22EF9FAF97}" dt="2023-03-19T16:50:59.710" v="292" actId="20577"/>
          <ac:graphicFrameMkLst>
            <pc:docMk/>
            <pc:sldMk cId="387409417" sldId="265"/>
            <ac:graphicFrameMk id="5" creationId="{A6982CD3-5694-6794-A410-4330CBBEBEDB}"/>
          </ac:graphicFrameMkLst>
        </pc:graphicFrameChg>
        <pc:cxnChg chg="add">
          <ac:chgData name="Alexander, Seth McKenzie" userId="9e2fa57f-27f6-4644-849f-b8798da9578a" providerId="ADAL" clId="{A860A472-997E-B349-9D66-5F22EF9FAF97}" dt="2023-03-19T16:50:47.516" v="277" actId="26606"/>
          <ac:cxnSpMkLst>
            <pc:docMk/>
            <pc:sldMk cId="387409417" sldId="265"/>
            <ac:cxnSpMk id="11" creationId="{787CBF7F-92AD-42B8-AA3E-C4AF7A2AD3E8}"/>
          </ac:cxnSpMkLst>
        </pc:cxnChg>
      </pc:sldChg>
      <pc:sldChg chg="addSp delSp modSp add mod modAnim">
        <pc:chgData name="Alexander, Seth McKenzie" userId="9e2fa57f-27f6-4644-849f-b8798da9578a" providerId="ADAL" clId="{A860A472-997E-B349-9D66-5F22EF9FAF97}" dt="2023-03-22T02:23:24.091" v="322" actId="1076"/>
        <pc:sldMkLst>
          <pc:docMk/>
          <pc:sldMk cId="1391143078" sldId="266"/>
        </pc:sldMkLst>
        <pc:spChg chg="add del mod">
          <ac:chgData name="Alexander, Seth McKenzie" userId="9e2fa57f-27f6-4644-849f-b8798da9578a" providerId="ADAL" clId="{A860A472-997E-B349-9D66-5F22EF9FAF97}" dt="2023-03-22T02:21:50.187" v="304"/>
          <ac:spMkLst>
            <pc:docMk/>
            <pc:sldMk cId="1391143078" sldId="266"/>
            <ac:spMk id="3" creationId="{B759521F-4F36-CF25-8D70-D72D1FE3D44B}"/>
          </ac:spMkLst>
        </pc:spChg>
        <pc:spChg chg="add del mod">
          <ac:chgData name="Alexander, Seth McKenzie" userId="9e2fa57f-27f6-4644-849f-b8798da9578a" providerId="ADAL" clId="{A860A472-997E-B349-9D66-5F22EF9FAF97}" dt="2023-03-22T02:23:14.947" v="319"/>
          <ac:spMkLst>
            <pc:docMk/>
            <pc:sldMk cId="1391143078" sldId="266"/>
            <ac:spMk id="8" creationId="{1F7BA2EF-629D-2A50-B12D-0969FB1B9DC3}"/>
          </ac:spMkLst>
        </pc:spChg>
        <pc:spChg chg="del">
          <ac:chgData name="Alexander, Seth McKenzie" userId="9e2fa57f-27f6-4644-849f-b8798da9578a" providerId="ADAL" clId="{A860A472-997E-B349-9D66-5F22EF9FAF97}" dt="2023-03-22T02:21:52.440" v="307" actId="26606"/>
          <ac:spMkLst>
            <pc:docMk/>
            <pc:sldMk cId="1391143078" sldId="266"/>
            <ac:spMk id="21" creationId="{38A565D8-E642-4598-BD4F-7ED84917BCDE}"/>
          </ac:spMkLst>
        </pc:spChg>
        <pc:spChg chg="add">
          <ac:chgData name="Alexander, Seth McKenzie" userId="9e2fa57f-27f6-4644-849f-b8798da9578a" providerId="ADAL" clId="{A860A472-997E-B349-9D66-5F22EF9FAF97}" dt="2023-03-22T02:21:52.440" v="307" actId="26606"/>
          <ac:spMkLst>
            <pc:docMk/>
            <pc:sldMk cId="1391143078" sldId="266"/>
            <ac:spMk id="26" creationId="{38A565D8-E642-4598-BD4F-7ED84917BCDE}"/>
          </ac:spMkLst>
        </pc:spChg>
        <pc:picChg chg="del">
          <ac:chgData name="Alexander, Seth McKenzie" userId="9e2fa57f-27f6-4644-849f-b8798da9578a" providerId="ADAL" clId="{A860A472-997E-B349-9D66-5F22EF9FAF97}" dt="2023-03-22T02:21:46.767" v="303" actId="478"/>
          <ac:picMkLst>
            <pc:docMk/>
            <pc:sldMk cId="1391143078" sldId="266"/>
            <ac:picMk id="5" creationId="{309A2D8A-0A32-9750-BD02-1A34BEEBEEFB}"/>
          </ac:picMkLst>
        </pc:picChg>
        <pc:picChg chg="add del mod">
          <ac:chgData name="Alexander, Seth McKenzie" userId="9e2fa57f-27f6-4644-849f-b8798da9578a" providerId="ADAL" clId="{A860A472-997E-B349-9D66-5F22EF9FAF97}" dt="2023-03-22T02:23:11.514" v="318" actId="478"/>
          <ac:picMkLst>
            <pc:docMk/>
            <pc:sldMk cId="1391143078" sldId="266"/>
            <ac:picMk id="6" creationId="{55AAF2D8-A4AA-1C96-4201-B8366937A42A}"/>
          </ac:picMkLst>
        </pc:picChg>
        <pc:picChg chg="add mod">
          <ac:chgData name="Alexander, Seth McKenzie" userId="9e2fa57f-27f6-4644-849f-b8798da9578a" providerId="ADAL" clId="{A860A472-997E-B349-9D66-5F22EF9FAF97}" dt="2023-03-22T02:23:24.091" v="322" actId="1076"/>
          <ac:picMkLst>
            <pc:docMk/>
            <pc:sldMk cId="1391143078" sldId="266"/>
            <ac:picMk id="9" creationId="{1219C294-DFAB-DC7B-69B3-9483CA63A637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679E03-25B6-47CF-B15B-AD1774DED91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B2EEEB5-9867-4B40-A0A1-785F96751F4D}">
      <dgm:prSet/>
      <dgm:spPr/>
      <dgm:t>
        <a:bodyPr/>
        <a:lstStyle/>
        <a:p>
          <a:r>
            <a:rPr lang="en-US"/>
            <a:t>Developed augmented reality simulations </a:t>
          </a:r>
        </a:p>
      </dgm:t>
    </dgm:pt>
    <dgm:pt modelId="{F2873FE8-6FA8-4A5B-8061-7DFB5B9B76BA}" type="parTrans" cxnId="{562BA60A-7442-4D74-B62C-D9AB4224DD77}">
      <dgm:prSet/>
      <dgm:spPr/>
      <dgm:t>
        <a:bodyPr/>
        <a:lstStyle/>
        <a:p>
          <a:endParaRPr lang="en-US"/>
        </a:p>
      </dgm:t>
    </dgm:pt>
    <dgm:pt modelId="{BEB3C204-1527-4B90-B906-5117CF580FCE}" type="sibTrans" cxnId="{562BA60A-7442-4D74-B62C-D9AB4224DD77}">
      <dgm:prSet/>
      <dgm:spPr/>
      <dgm:t>
        <a:bodyPr/>
        <a:lstStyle/>
        <a:p>
          <a:endParaRPr lang="en-US"/>
        </a:p>
      </dgm:t>
    </dgm:pt>
    <dgm:pt modelId="{5C7BAA71-BC7C-45C2-9B6E-F58133B111EA}">
      <dgm:prSet/>
      <dgm:spPr/>
      <dgm:t>
        <a:bodyPr/>
        <a:lstStyle/>
        <a:p>
          <a:r>
            <a:rPr lang="en-US"/>
            <a:t>Students question a virtual patient about their symptoms</a:t>
          </a:r>
        </a:p>
      </dgm:t>
    </dgm:pt>
    <dgm:pt modelId="{1D858651-5FE6-468A-9F76-85A428BAB1FB}" type="parTrans" cxnId="{35D700DE-14CA-450E-9F75-E674F7EF1657}">
      <dgm:prSet/>
      <dgm:spPr/>
      <dgm:t>
        <a:bodyPr/>
        <a:lstStyle/>
        <a:p>
          <a:endParaRPr lang="en-US"/>
        </a:p>
      </dgm:t>
    </dgm:pt>
    <dgm:pt modelId="{BE63209D-EEF0-4026-B7EB-166F88CC06BA}" type="sibTrans" cxnId="{35D700DE-14CA-450E-9F75-E674F7EF1657}">
      <dgm:prSet/>
      <dgm:spPr/>
      <dgm:t>
        <a:bodyPr/>
        <a:lstStyle/>
        <a:p>
          <a:endParaRPr lang="en-US"/>
        </a:p>
      </dgm:t>
    </dgm:pt>
    <dgm:pt modelId="{B38ECB02-A090-482E-8B7C-8CC31359F667}">
      <dgm:prSet/>
      <dgm:spPr/>
      <dgm:t>
        <a:bodyPr/>
        <a:lstStyle/>
        <a:p>
          <a:r>
            <a:rPr lang="en-US"/>
            <a:t>Used as a linear means to practice the act of taking a patient history</a:t>
          </a:r>
        </a:p>
      </dgm:t>
    </dgm:pt>
    <dgm:pt modelId="{67EA8002-2837-4833-A3D0-D05DD83E13CF}" type="parTrans" cxnId="{A295D499-6B3D-4320-B8BF-EADE8EAC06E4}">
      <dgm:prSet/>
      <dgm:spPr/>
      <dgm:t>
        <a:bodyPr/>
        <a:lstStyle/>
        <a:p>
          <a:endParaRPr lang="en-US"/>
        </a:p>
      </dgm:t>
    </dgm:pt>
    <dgm:pt modelId="{D82A7214-51DD-4632-A8A7-1C00F0C59046}" type="sibTrans" cxnId="{A295D499-6B3D-4320-B8BF-EADE8EAC06E4}">
      <dgm:prSet/>
      <dgm:spPr/>
      <dgm:t>
        <a:bodyPr/>
        <a:lstStyle/>
        <a:p>
          <a:endParaRPr lang="en-US"/>
        </a:p>
      </dgm:t>
    </dgm:pt>
    <dgm:pt modelId="{EFBDB7A2-CD16-425E-8D1D-7B412A21A90A}" type="pres">
      <dgm:prSet presAssocID="{C5679E03-25B6-47CF-B15B-AD1774DED913}" presName="root" presStyleCnt="0">
        <dgm:presLayoutVars>
          <dgm:dir/>
          <dgm:resizeHandles val="exact"/>
        </dgm:presLayoutVars>
      </dgm:prSet>
      <dgm:spPr/>
    </dgm:pt>
    <dgm:pt modelId="{E04DD3F8-2258-4088-AB55-DDB5906C47C6}" type="pres">
      <dgm:prSet presAssocID="{9B2EEEB5-9867-4B40-A0A1-785F96751F4D}" presName="compNode" presStyleCnt="0"/>
      <dgm:spPr/>
    </dgm:pt>
    <dgm:pt modelId="{392A8778-F1A6-4B7A-B670-9084E2D935B8}" type="pres">
      <dgm:prSet presAssocID="{9B2EEEB5-9867-4B40-A0A1-785F96751F4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855AEFD-C82A-4C2D-9EA6-7B71086C33B7}" type="pres">
      <dgm:prSet presAssocID="{9B2EEEB5-9867-4B40-A0A1-785F96751F4D}" presName="spaceRect" presStyleCnt="0"/>
      <dgm:spPr/>
    </dgm:pt>
    <dgm:pt modelId="{F751AE6A-295B-4610-9DFC-2352F463312F}" type="pres">
      <dgm:prSet presAssocID="{9B2EEEB5-9867-4B40-A0A1-785F96751F4D}" presName="textRect" presStyleLbl="revTx" presStyleIdx="0" presStyleCnt="3">
        <dgm:presLayoutVars>
          <dgm:chMax val="1"/>
          <dgm:chPref val="1"/>
        </dgm:presLayoutVars>
      </dgm:prSet>
      <dgm:spPr/>
    </dgm:pt>
    <dgm:pt modelId="{BC2A05B5-2A6C-4597-A8BC-40F156D29878}" type="pres">
      <dgm:prSet presAssocID="{BEB3C204-1527-4B90-B906-5117CF580FCE}" presName="sibTrans" presStyleCnt="0"/>
      <dgm:spPr/>
    </dgm:pt>
    <dgm:pt modelId="{F1FC57C4-1F9E-486A-A705-EE15C502C07D}" type="pres">
      <dgm:prSet presAssocID="{5C7BAA71-BC7C-45C2-9B6E-F58133B111EA}" presName="compNode" presStyleCnt="0"/>
      <dgm:spPr/>
    </dgm:pt>
    <dgm:pt modelId="{CA063FB7-C3F5-463A-B66F-87C363B15501}" type="pres">
      <dgm:prSet presAssocID="{5C7BAA71-BC7C-45C2-9B6E-F58133B111E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8F6CBF5D-2343-4BEC-A68F-9012F297A4F3}" type="pres">
      <dgm:prSet presAssocID="{5C7BAA71-BC7C-45C2-9B6E-F58133B111EA}" presName="spaceRect" presStyleCnt="0"/>
      <dgm:spPr/>
    </dgm:pt>
    <dgm:pt modelId="{C7EA4E03-7D0C-4D0D-9B67-480505E5FE1B}" type="pres">
      <dgm:prSet presAssocID="{5C7BAA71-BC7C-45C2-9B6E-F58133B111EA}" presName="textRect" presStyleLbl="revTx" presStyleIdx="1" presStyleCnt="3">
        <dgm:presLayoutVars>
          <dgm:chMax val="1"/>
          <dgm:chPref val="1"/>
        </dgm:presLayoutVars>
      </dgm:prSet>
      <dgm:spPr/>
    </dgm:pt>
    <dgm:pt modelId="{C7932EAE-7A15-4841-82A3-0757D54DBEC7}" type="pres">
      <dgm:prSet presAssocID="{BE63209D-EEF0-4026-B7EB-166F88CC06BA}" presName="sibTrans" presStyleCnt="0"/>
      <dgm:spPr/>
    </dgm:pt>
    <dgm:pt modelId="{1DA876D3-AEAD-467D-8E09-CD02426EE296}" type="pres">
      <dgm:prSet presAssocID="{B38ECB02-A090-482E-8B7C-8CC31359F667}" presName="compNode" presStyleCnt="0"/>
      <dgm:spPr/>
    </dgm:pt>
    <dgm:pt modelId="{4F7D35D4-0894-42A8-9F00-92244D0BBAFA}" type="pres">
      <dgm:prSet presAssocID="{B38ECB02-A090-482E-8B7C-8CC31359F66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42ED3406-4E21-4D13-B09A-E67B5CA57A31}" type="pres">
      <dgm:prSet presAssocID="{B38ECB02-A090-482E-8B7C-8CC31359F667}" presName="spaceRect" presStyleCnt="0"/>
      <dgm:spPr/>
    </dgm:pt>
    <dgm:pt modelId="{AA9632AF-F110-4C3A-967D-871E6B930EBD}" type="pres">
      <dgm:prSet presAssocID="{B38ECB02-A090-482E-8B7C-8CC31359F66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267330A-BF81-400A-A104-7D3929918C9A}" type="presOf" srcId="{B38ECB02-A090-482E-8B7C-8CC31359F667}" destId="{AA9632AF-F110-4C3A-967D-871E6B930EBD}" srcOrd="0" destOrd="0" presId="urn:microsoft.com/office/officeart/2018/2/layout/IconLabelList"/>
    <dgm:cxn modelId="{562BA60A-7442-4D74-B62C-D9AB4224DD77}" srcId="{C5679E03-25B6-47CF-B15B-AD1774DED913}" destId="{9B2EEEB5-9867-4B40-A0A1-785F96751F4D}" srcOrd="0" destOrd="0" parTransId="{F2873FE8-6FA8-4A5B-8061-7DFB5B9B76BA}" sibTransId="{BEB3C204-1527-4B90-B906-5117CF580FCE}"/>
    <dgm:cxn modelId="{3DAC628E-1B54-4DBF-A339-E5C6C0DF3E31}" type="presOf" srcId="{C5679E03-25B6-47CF-B15B-AD1774DED913}" destId="{EFBDB7A2-CD16-425E-8D1D-7B412A21A90A}" srcOrd="0" destOrd="0" presId="urn:microsoft.com/office/officeart/2018/2/layout/IconLabelList"/>
    <dgm:cxn modelId="{7285EC8F-32AB-49A6-B9F4-52DF58EF0905}" type="presOf" srcId="{9B2EEEB5-9867-4B40-A0A1-785F96751F4D}" destId="{F751AE6A-295B-4610-9DFC-2352F463312F}" srcOrd="0" destOrd="0" presId="urn:microsoft.com/office/officeart/2018/2/layout/IconLabelList"/>
    <dgm:cxn modelId="{A295D499-6B3D-4320-B8BF-EADE8EAC06E4}" srcId="{C5679E03-25B6-47CF-B15B-AD1774DED913}" destId="{B38ECB02-A090-482E-8B7C-8CC31359F667}" srcOrd="2" destOrd="0" parTransId="{67EA8002-2837-4833-A3D0-D05DD83E13CF}" sibTransId="{D82A7214-51DD-4632-A8A7-1C00F0C59046}"/>
    <dgm:cxn modelId="{0874F1A0-2A70-411B-A8DC-D80ED8E7889F}" type="presOf" srcId="{5C7BAA71-BC7C-45C2-9B6E-F58133B111EA}" destId="{C7EA4E03-7D0C-4D0D-9B67-480505E5FE1B}" srcOrd="0" destOrd="0" presId="urn:microsoft.com/office/officeart/2018/2/layout/IconLabelList"/>
    <dgm:cxn modelId="{35D700DE-14CA-450E-9F75-E674F7EF1657}" srcId="{C5679E03-25B6-47CF-B15B-AD1774DED913}" destId="{5C7BAA71-BC7C-45C2-9B6E-F58133B111EA}" srcOrd="1" destOrd="0" parTransId="{1D858651-5FE6-468A-9F76-85A428BAB1FB}" sibTransId="{BE63209D-EEF0-4026-B7EB-166F88CC06BA}"/>
    <dgm:cxn modelId="{92B73B30-B8DA-464C-A4A8-1E0E07514099}" type="presParOf" srcId="{EFBDB7A2-CD16-425E-8D1D-7B412A21A90A}" destId="{E04DD3F8-2258-4088-AB55-DDB5906C47C6}" srcOrd="0" destOrd="0" presId="urn:microsoft.com/office/officeart/2018/2/layout/IconLabelList"/>
    <dgm:cxn modelId="{9C4FEACC-801F-46D0-90AB-A9204F955770}" type="presParOf" srcId="{E04DD3F8-2258-4088-AB55-DDB5906C47C6}" destId="{392A8778-F1A6-4B7A-B670-9084E2D935B8}" srcOrd="0" destOrd="0" presId="urn:microsoft.com/office/officeart/2018/2/layout/IconLabelList"/>
    <dgm:cxn modelId="{2A87B5AB-D8CA-481E-83C0-3D424374ECD8}" type="presParOf" srcId="{E04DD3F8-2258-4088-AB55-DDB5906C47C6}" destId="{B855AEFD-C82A-4C2D-9EA6-7B71086C33B7}" srcOrd="1" destOrd="0" presId="urn:microsoft.com/office/officeart/2018/2/layout/IconLabelList"/>
    <dgm:cxn modelId="{B211A45A-7ED4-4E4F-822A-047405C9CC03}" type="presParOf" srcId="{E04DD3F8-2258-4088-AB55-DDB5906C47C6}" destId="{F751AE6A-295B-4610-9DFC-2352F463312F}" srcOrd="2" destOrd="0" presId="urn:microsoft.com/office/officeart/2018/2/layout/IconLabelList"/>
    <dgm:cxn modelId="{7BB1FAF5-B9A1-4D76-A355-77F9C4327659}" type="presParOf" srcId="{EFBDB7A2-CD16-425E-8D1D-7B412A21A90A}" destId="{BC2A05B5-2A6C-4597-A8BC-40F156D29878}" srcOrd="1" destOrd="0" presId="urn:microsoft.com/office/officeart/2018/2/layout/IconLabelList"/>
    <dgm:cxn modelId="{A7C8EAB3-3551-43D3-9701-C5AD29A5F032}" type="presParOf" srcId="{EFBDB7A2-CD16-425E-8D1D-7B412A21A90A}" destId="{F1FC57C4-1F9E-486A-A705-EE15C502C07D}" srcOrd="2" destOrd="0" presId="urn:microsoft.com/office/officeart/2018/2/layout/IconLabelList"/>
    <dgm:cxn modelId="{638A14D2-AE9B-405C-B1E0-DAFECB3D4EE6}" type="presParOf" srcId="{F1FC57C4-1F9E-486A-A705-EE15C502C07D}" destId="{CA063FB7-C3F5-463A-B66F-87C363B15501}" srcOrd="0" destOrd="0" presId="urn:microsoft.com/office/officeart/2018/2/layout/IconLabelList"/>
    <dgm:cxn modelId="{7EF3B0A4-2F93-4BA9-878C-2338EEB1C723}" type="presParOf" srcId="{F1FC57C4-1F9E-486A-A705-EE15C502C07D}" destId="{8F6CBF5D-2343-4BEC-A68F-9012F297A4F3}" srcOrd="1" destOrd="0" presId="urn:microsoft.com/office/officeart/2018/2/layout/IconLabelList"/>
    <dgm:cxn modelId="{690A84F8-6395-4DDB-97E0-EF1B53F25803}" type="presParOf" srcId="{F1FC57C4-1F9E-486A-A705-EE15C502C07D}" destId="{C7EA4E03-7D0C-4D0D-9B67-480505E5FE1B}" srcOrd="2" destOrd="0" presId="urn:microsoft.com/office/officeart/2018/2/layout/IconLabelList"/>
    <dgm:cxn modelId="{1E69806B-7E81-41B8-91C3-951E519C71F0}" type="presParOf" srcId="{EFBDB7A2-CD16-425E-8D1D-7B412A21A90A}" destId="{C7932EAE-7A15-4841-82A3-0757D54DBEC7}" srcOrd="3" destOrd="0" presId="urn:microsoft.com/office/officeart/2018/2/layout/IconLabelList"/>
    <dgm:cxn modelId="{C2D7D5FF-89A3-476C-BC74-2A394972137C}" type="presParOf" srcId="{EFBDB7A2-CD16-425E-8D1D-7B412A21A90A}" destId="{1DA876D3-AEAD-467D-8E09-CD02426EE296}" srcOrd="4" destOrd="0" presId="urn:microsoft.com/office/officeart/2018/2/layout/IconLabelList"/>
    <dgm:cxn modelId="{75451FF9-4A65-4208-A3F1-CD43E576C913}" type="presParOf" srcId="{1DA876D3-AEAD-467D-8E09-CD02426EE296}" destId="{4F7D35D4-0894-42A8-9F00-92244D0BBAFA}" srcOrd="0" destOrd="0" presId="urn:microsoft.com/office/officeart/2018/2/layout/IconLabelList"/>
    <dgm:cxn modelId="{1ECF0942-7329-4D32-B062-FA095534565F}" type="presParOf" srcId="{1DA876D3-AEAD-467D-8E09-CD02426EE296}" destId="{42ED3406-4E21-4D13-B09A-E67B5CA57A31}" srcOrd="1" destOrd="0" presId="urn:microsoft.com/office/officeart/2018/2/layout/IconLabelList"/>
    <dgm:cxn modelId="{0F538D50-9A26-48D9-8D6E-4C923C3CCC01}" type="presParOf" srcId="{1DA876D3-AEAD-467D-8E09-CD02426EE296}" destId="{AA9632AF-F110-4C3A-967D-871E6B930EB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F5B845-4D73-4183-88C6-9F0CF06CD13C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54DAFE0-2610-4058-8247-FB3725C18C95}">
      <dgm:prSet/>
      <dgm:spPr/>
      <dgm:t>
        <a:bodyPr/>
        <a:lstStyle/>
        <a:p>
          <a:r>
            <a:rPr lang="en-US" dirty="0"/>
            <a:t>Students find it helpful to track their learning.</a:t>
          </a:r>
        </a:p>
      </dgm:t>
    </dgm:pt>
    <dgm:pt modelId="{31A6CB80-CC82-4DAF-AE96-C2F2C999F3E3}" type="parTrans" cxnId="{55B19797-7254-47E9-B8FC-8103C0FE71EE}">
      <dgm:prSet/>
      <dgm:spPr/>
      <dgm:t>
        <a:bodyPr/>
        <a:lstStyle/>
        <a:p>
          <a:endParaRPr lang="en-US"/>
        </a:p>
      </dgm:t>
    </dgm:pt>
    <dgm:pt modelId="{50DB628E-5DC5-4AB4-8667-EB2D85E8C9EA}" type="sibTrans" cxnId="{55B19797-7254-47E9-B8FC-8103C0FE71EE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6E470248-A40A-472D-AEAC-455EE2A0D1C6}">
      <dgm:prSet/>
      <dgm:spPr/>
      <dgm:t>
        <a:bodyPr/>
        <a:lstStyle/>
        <a:p>
          <a:r>
            <a:rPr lang="en-US" dirty="0"/>
            <a:t>It could benefit from comparison measurements against others.</a:t>
          </a:r>
        </a:p>
      </dgm:t>
    </dgm:pt>
    <dgm:pt modelId="{F5E25E4D-1A0E-47AA-B4F8-E27D87AD6C6B}" type="parTrans" cxnId="{D7479C55-C01B-49FE-9B86-AB92B504B343}">
      <dgm:prSet/>
      <dgm:spPr/>
      <dgm:t>
        <a:bodyPr/>
        <a:lstStyle/>
        <a:p>
          <a:endParaRPr lang="en-US"/>
        </a:p>
      </dgm:t>
    </dgm:pt>
    <dgm:pt modelId="{E7EB64D1-705C-4D21-819E-4D7D46407876}" type="sibTrans" cxnId="{D7479C55-C01B-49FE-9B86-AB92B504B343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6C5992AC-CC83-422C-A9A0-BBAA1A71A749}">
      <dgm:prSet/>
      <dgm:spPr/>
      <dgm:t>
        <a:bodyPr/>
        <a:lstStyle/>
        <a:p>
          <a:r>
            <a:rPr lang="en-US" dirty="0"/>
            <a:t>There is a high learning curve to engaging with the device initially.</a:t>
          </a:r>
        </a:p>
      </dgm:t>
    </dgm:pt>
    <dgm:pt modelId="{8F50BFAE-EA73-4978-83B2-1AB7C214F60F}" type="parTrans" cxnId="{F06CFF89-FFC9-46B4-A989-8276045D5C26}">
      <dgm:prSet/>
      <dgm:spPr/>
      <dgm:t>
        <a:bodyPr/>
        <a:lstStyle/>
        <a:p>
          <a:endParaRPr lang="en-US"/>
        </a:p>
      </dgm:t>
    </dgm:pt>
    <dgm:pt modelId="{7F6F646E-BB3B-4CD7-BB9A-9E2CFC544BE7}" type="sibTrans" cxnId="{F06CFF89-FFC9-46B4-A989-8276045D5C26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7BDC7E63-4154-FE4C-B5A7-1E66945F7BC5}" type="pres">
      <dgm:prSet presAssocID="{0BF5B845-4D73-4183-88C6-9F0CF06CD13C}" presName="Name0" presStyleCnt="0">
        <dgm:presLayoutVars>
          <dgm:animLvl val="lvl"/>
          <dgm:resizeHandles val="exact"/>
        </dgm:presLayoutVars>
      </dgm:prSet>
      <dgm:spPr/>
    </dgm:pt>
    <dgm:pt modelId="{EBAF194E-9B68-3348-AD98-2CFD403269FF}" type="pres">
      <dgm:prSet presAssocID="{654DAFE0-2610-4058-8247-FB3725C18C95}" presName="compositeNode" presStyleCnt="0">
        <dgm:presLayoutVars>
          <dgm:bulletEnabled val="1"/>
        </dgm:presLayoutVars>
      </dgm:prSet>
      <dgm:spPr/>
    </dgm:pt>
    <dgm:pt modelId="{4394B347-F4C6-E74D-B67F-D3E8595B7C8E}" type="pres">
      <dgm:prSet presAssocID="{654DAFE0-2610-4058-8247-FB3725C18C95}" presName="bgRect" presStyleLbl="bgAccFollowNode1" presStyleIdx="0" presStyleCnt="3"/>
      <dgm:spPr/>
    </dgm:pt>
    <dgm:pt modelId="{8646F770-3ECC-7947-BD59-E093504C2162}" type="pres">
      <dgm:prSet presAssocID="{50DB628E-5DC5-4AB4-8667-EB2D85E8C9EA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CB3620DB-8328-194B-82D4-28650C9B4AD1}" type="pres">
      <dgm:prSet presAssocID="{654DAFE0-2610-4058-8247-FB3725C18C95}" presName="bottomLine" presStyleLbl="alignNode1" presStyleIdx="1" presStyleCnt="6">
        <dgm:presLayoutVars/>
      </dgm:prSet>
      <dgm:spPr/>
    </dgm:pt>
    <dgm:pt modelId="{D34EB519-BC27-B544-9D10-23C651EB81A0}" type="pres">
      <dgm:prSet presAssocID="{654DAFE0-2610-4058-8247-FB3725C18C95}" presName="nodeText" presStyleLbl="bgAccFollowNode1" presStyleIdx="0" presStyleCnt="3">
        <dgm:presLayoutVars>
          <dgm:bulletEnabled val="1"/>
        </dgm:presLayoutVars>
      </dgm:prSet>
      <dgm:spPr/>
    </dgm:pt>
    <dgm:pt modelId="{6260EDF0-A30C-704C-AF05-08F379CCD007}" type="pres">
      <dgm:prSet presAssocID="{50DB628E-5DC5-4AB4-8667-EB2D85E8C9EA}" presName="sibTrans" presStyleCnt="0"/>
      <dgm:spPr/>
    </dgm:pt>
    <dgm:pt modelId="{3DABA1B5-F5D3-E541-BC1A-D70110D955D4}" type="pres">
      <dgm:prSet presAssocID="{6E470248-A40A-472D-AEAC-455EE2A0D1C6}" presName="compositeNode" presStyleCnt="0">
        <dgm:presLayoutVars>
          <dgm:bulletEnabled val="1"/>
        </dgm:presLayoutVars>
      </dgm:prSet>
      <dgm:spPr/>
    </dgm:pt>
    <dgm:pt modelId="{7AEE14D4-C299-0443-9109-FF6785BC0893}" type="pres">
      <dgm:prSet presAssocID="{6E470248-A40A-472D-AEAC-455EE2A0D1C6}" presName="bgRect" presStyleLbl="bgAccFollowNode1" presStyleIdx="1" presStyleCnt="3"/>
      <dgm:spPr/>
    </dgm:pt>
    <dgm:pt modelId="{54EA5F5E-01BA-5645-A1E7-4C9F7DA26430}" type="pres">
      <dgm:prSet presAssocID="{E7EB64D1-705C-4D21-819E-4D7D46407876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08495890-0F27-DD43-97BC-7E6602E8495A}" type="pres">
      <dgm:prSet presAssocID="{6E470248-A40A-472D-AEAC-455EE2A0D1C6}" presName="bottomLine" presStyleLbl="alignNode1" presStyleIdx="3" presStyleCnt="6">
        <dgm:presLayoutVars/>
      </dgm:prSet>
      <dgm:spPr/>
    </dgm:pt>
    <dgm:pt modelId="{53DE7D85-4A02-6B42-817B-8B4C07095CBA}" type="pres">
      <dgm:prSet presAssocID="{6E470248-A40A-472D-AEAC-455EE2A0D1C6}" presName="nodeText" presStyleLbl="bgAccFollowNode1" presStyleIdx="1" presStyleCnt="3">
        <dgm:presLayoutVars>
          <dgm:bulletEnabled val="1"/>
        </dgm:presLayoutVars>
      </dgm:prSet>
      <dgm:spPr/>
    </dgm:pt>
    <dgm:pt modelId="{A51D07AF-D25F-6846-B174-AB7E74FF40B1}" type="pres">
      <dgm:prSet presAssocID="{E7EB64D1-705C-4D21-819E-4D7D46407876}" presName="sibTrans" presStyleCnt="0"/>
      <dgm:spPr/>
    </dgm:pt>
    <dgm:pt modelId="{B560BFEF-415F-F145-BED8-9291A5B2DDE6}" type="pres">
      <dgm:prSet presAssocID="{6C5992AC-CC83-422C-A9A0-BBAA1A71A749}" presName="compositeNode" presStyleCnt="0">
        <dgm:presLayoutVars>
          <dgm:bulletEnabled val="1"/>
        </dgm:presLayoutVars>
      </dgm:prSet>
      <dgm:spPr/>
    </dgm:pt>
    <dgm:pt modelId="{E3CA6A48-B45C-8947-86D2-93E913973285}" type="pres">
      <dgm:prSet presAssocID="{6C5992AC-CC83-422C-A9A0-BBAA1A71A749}" presName="bgRect" presStyleLbl="bgAccFollowNode1" presStyleIdx="2" presStyleCnt="3"/>
      <dgm:spPr/>
    </dgm:pt>
    <dgm:pt modelId="{F4105C31-D528-844F-826C-57DAC780BC61}" type="pres">
      <dgm:prSet presAssocID="{7F6F646E-BB3B-4CD7-BB9A-9E2CFC544BE7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3BA66CC9-A632-7649-A8AB-5BB796A10729}" type="pres">
      <dgm:prSet presAssocID="{6C5992AC-CC83-422C-A9A0-BBAA1A71A749}" presName="bottomLine" presStyleLbl="alignNode1" presStyleIdx="5" presStyleCnt="6">
        <dgm:presLayoutVars/>
      </dgm:prSet>
      <dgm:spPr/>
    </dgm:pt>
    <dgm:pt modelId="{2D911BB1-46D9-C54E-9D07-3867164A6BB3}" type="pres">
      <dgm:prSet presAssocID="{6C5992AC-CC83-422C-A9A0-BBAA1A71A749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D99CBA04-D00B-5444-A269-7EB0BAB30B6A}" type="presOf" srcId="{E7EB64D1-705C-4D21-819E-4D7D46407876}" destId="{54EA5F5E-01BA-5645-A1E7-4C9F7DA26430}" srcOrd="0" destOrd="0" presId="urn:microsoft.com/office/officeart/2016/7/layout/BasicLinearProcessNumbered"/>
    <dgm:cxn modelId="{D7479C55-C01B-49FE-9B86-AB92B504B343}" srcId="{0BF5B845-4D73-4183-88C6-9F0CF06CD13C}" destId="{6E470248-A40A-472D-AEAC-455EE2A0D1C6}" srcOrd="1" destOrd="0" parTransId="{F5E25E4D-1A0E-47AA-B4F8-E27D87AD6C6B}" sibTransId="{E7EB64D1-705C-4D21-819E-4D7D46407876}"/>
    <dgm:cxn modelId="{964E616B-5862-F345-9CC1-1D54A4FF0477}" type="presOf" srcId="{6E470248-A40A-472D-AEAC-455EE2A0D1C6}" destId="{7AEE14D4-C299-0443-9109-FF6785BC0893}" srcOrd="0" destOrd="0" presId="urn:microsoft.com/office/officeart/2016/7/layout/BasicLinearProcessNumbered"/>
    <dgm:cxn modelId="{F06CFF89-FFC9-46B4-A989-8276045D5C26}" srcId="{0BF5B845-4D73-4183-88C6-9F0CF06CD13C}" destId="{6C5992AC-CC83-422C-A9A0-BBAA1A71A749}" srcOrd="2" destOrd="0" parTransId="{8F50BFAE-EA73-4978-83B2-1AB7C214F60F}" sibTransId="{7F6F646E-BB3B-4CD7-BB9A-9E2CFC544BE7}"/>
    <dgm:cxn modelId="{3AC60396-56FC-7048-968B-B6BB77C03C82}" type="presOf" srcId="{0BF5B845-4D73-4183-88C6-9F0CF06CD13C}" destId="{7BDC7E63-4154-FE4C-B5A7-1E66945F7BC5}" srcOrd="0" destOrd="0" presId="urn:microsoft.com/office/officeart/2016/7/layout/BasicLinearProcessNumbered"/>
    <dgm:cxn modelId="{55B19797-7254-47E9-B8FC-8103C0FE71EE}" srcId="{0BF5B845-4D73-4183-88C6-9F0CF06CD13C}" destId="{654DAFE0-2610-4058-8247-FB3725C18C95}" srcOrd="0" destOrd="0" parTransId="{31A6CB80-CC82-4DAF-AE96-C2F2C999F3E3}" sibTransId="{50DB628E-5DC5-4AB4-8667-EB2D85E8C9EA}"/>
    <dgm:cxn modelId="{BA613CA8-328D-2D40-AD95-3D9F944DFB6F}" type="presOf" srcId="{6E470248-A40A-472D-AEAC-455EE2A0D1C6}" destId="{53DE7D85-4A02-6B42-817B-8B4C07095CBA}" srcOrd="1" destOrd="0" presId="urn:microsoft.com/office/officeart/2016/7/layout/BasicLinearProcessNumbered"/>
    <dgm:cxn modelId="{F2F220C3-136F-4443-A30C-978E71E5B6FE}" type="presOf" srcId="{50DB628E-5DC5-4AB4-8667-EB2D85E8C9EA}" destId="{8646F770-3ECC-7947-BD59-E093504C2162}" srcOrd="0" destOrd="0" presId="urn:microsoft.com/office/officeart/2016/7/layout/BasicLinearProcessNumbered"/>
    <dgm:cxn modelId="{C1FA1EC8-BFD9-7444-A780-E0714BB90972}" type="presOf" srcId="{7F6F646E-BB3B-4CD7-BB9A-9E2CFC544BE7}" destId="{F4105C31-D528-844F-826C-57DAC780BC61}" srcOrd="0" destOrd="0" presId="urn:microsoft.com/office/officeart/2016/7/layout/BasicLinearProcessNumbered"/>
    <dgm:cxn modelId="{EAA87FD9-73AA-7F44-82C0-6B637629B07B}" type="presOf" srcId="{654DAFE0-2610-4058-8247-FB3725C18C95}" destId="{4394B347-F4C6-E74D-B67F-D3E8595B7C8E}" srcOrd="0" destOrd="0" presId="urn:microsoft.com/office/officeart/2016/7/layout/BasicLinearProcessNumbered"/>
    <dgm:cxn modelId="{05A67EEC-F9AF-B641-AE87-BC6C317FE737}" type="presOf" srcId="{6C5992AC-CC83-422C-A9A0-BBAA1A71A749}" destId="{2D911BB1-46D9-C54E-9D07-3867164A6BB3}" srcOrd="1" destOrd="0" presId="urn:microsoft.com/office/officeart/2016/7/layout/BasicLinearProcessNumbered"/>
    <dgm:cxn modelId="{474E3BFA-BCC1-6641-AAAD-436D7BB80C3C}" type="presOf" srcId="{654DAFE0-2610-4058-8247-FB3725C18C95}" destId="{D34EB519-BC27-B544-9D10-23C651EB81A0}" srcOrd="1" destOrd="0" presId="urn:microsoft.com/office/officeart/2016/7/layout/BasicLinearProcessNumbered"/>
    <dgm:cxn modelId="{D48EB7FE-19C6-EF45-B8FC-E0F472C7A279}" type="presOf" srcId="{6C5992AC-CC83-422C-A9A0-BBAA1A71A749}" destId="{E3CA6A48-B45C-8947-86D2-93E913973285}" srcOrd="0" destOrd="0" presId="urn:microsoft.com/office/officeart/2016/7/layout/BasicLinearProcessNumbered"/>
    <dgm:cxn modelId="{142BE36D-8505-DD42-9A08-4F6EDDF73402}" type="presParOf" srcId="{7BDC7E63-4154-FE4C-B5A7-1E66945F7BC5}" destId="{EBAF194E-9B68-3348-AD98-2CFD403269FF}" srcOrd="0" destOrd="0" presId="urn:microsoft.com/office/officeart/2016/7/layout/BasicLinearProcessNumbered"/>
    <dgm:cxn modelId="{F6E17CA3-FC2F-3D46-9F37-93CE3D2A66F4}" type="presParOf" srcId="{EBAF194E-9B68-3348-AD98-2CFD403269FF}" destId="{4394B347-F4C6-E74D-B67F-D3E8595B7C8E}" srcOrd="0" destOrd="0" presId="urn:microsoft.com/office/officeart/2016/7/layout/BasicLinearProcessNumbered"/>
    <dgm:cxn modelId="{F41FAF36-2DCF-7E43-BAAD-EE511FDF34BE}" type="presParOf" srcId="{EBAF194E-9B68-3348-AD98-2CFD403269FF}" destId="{8646F770-3ECC-7947-BD59-E093504C2162}" srcOrd="1" destOrd="0" presId="urn:microsoft.com/office/officeart/2016/7/layout/BasicLinearProcessNumbered"/>
    <dgm:cxn modelId="{4A2BACE8-8E16-0B43-8AB1-B42AA9F845D6}" type="presParOf" srcId="{EBAF194E-9B68-3348-AD98-2CFD403269FF}" destId="{CB3620DB-8328-194B-82D4-28650C9B4AD1}" srcOrd="2" destOrd="0" presId="urn:microsoft.com/office/officeart/2016/7/layout/BasicLinearProcessNumbered"/>
    <dgm:cxn modelId="{52658CC1-8D4B-5D46-B75B-CB50ABE1873F}" type="presParOf" srcId="{EBAF194E-9B68-3348-AD98-2CFD403269FF}" destId="{D34EB519-BC27-B544-9D10-23C651EB81A0}" srcOrd="3" destOrd="0" presId="urn:microsoft.com/office/officeart/2016/7/layout/BasicLinearProcessNumbered"/>
    <dgm:cxn modelId="{0EF4051A-4F1B-5C46-814F-331CF8357B53}" type="presParOf" srcId="{7BDC7E63-4154-FE4C-B5A7-1E66945F7BC5}" destId="{6260EDF0-A30C-704C-AF05-08F379CCD007}" srcOrd="1" destOrd="0" presId="urn:microsoft.com/office/officeart/2016/7/layout/BasicLinearProcessNumbered"/>
    <dgm:cxn modelId="{C1DEFCB0-5DD5-6A41-A845-57105281488E}" type="presParOf" srcId="{7BDC7E63-4154-FE4C-B5A7-1E66945F7BC5}" destId="{3DABA1B5-F5D3-E541-BC1A-D70110D955D4}" srcOrd="2" destOrd="0" presId="urn:microsoft.com/office/officeart/2016/7/layout/BasicLinearProcessNumbered"/>
    <dgm:cxn modelId="{4EB60A7C-DCBC-D14A-8396-425E9E9E9B7A}" type="presParOf" srcId="{3DABA1B5-F5D3-E541-BC1A-D70110D955D4}" destId="{7AEE14D4-C299-0443-9109-FF6785BC0893}" srcOrd="0" destOrd="0" presId="urn:microsoft.com/office/officeart/2016/7/layout/BasicLinearProcessNumbered"/>
    <dgm:cxn modelId="{6BF8EF52-602F-DB49-8528-EC1A3F1E0FB2}" type="presParOf" srcId="{3DABA1B5-F5D3-E541-BC1A-D70110D955D4}" destId="{54EA5F5E-01BA-5645-A1E7-4C9F7DA26430}" srcOrd="1" destOrd="0" presId="urn:microsoft.com/office/officeart/2016/7/layout/BasicLinearProcessNumbered"/>
    <dgm:cxn modelId="{3FB795DB-D19C-2E4D-8788-ECCF2E9C707B}" type="presParOf" srcId="{3DABA1B5-F5D3-E541-BC1A-D70110D955D4}" destId="{08495890-0F27-DD43-97BC-7E6602E8495A}" srcOrd="2" destOrd="0" presId="urn:microsoft.com/office/officeart/2016/7/layout/BasicLinearProcessNumbered"/>
    <dgm:cxn modelId="{3CEC731E-6735-DA45-8240-1E2067CD6766}" type="presParOf" srcId="{3DABA1B5-F5D3-E541-BC1A-D70110D955D4}" destId="{53DE7D85-4A02-6B42-817B-8B4C07095CBA}" srcOrd="3" destOrd="0" presId="urn:microsoft.com/office/officeart/2016/7/layout/BasicLinearProcessNumbered"/>
    <dgm:cxn modelId="{AEF54FAF-320F-7A44-85BB-2321CF04F6E5}" type="presParOf" srcId="{7BDC7E63-4154-FE4C-B5A7-1E66945F7BC5}" destId="{A51D07AF-D25F-6846-B174-AB7E74FF40B1}" srcOrd="3" destOrd="0" presId="urn:microsoft.com/office/officeart/2016/7/layout/BasicLinearProcessNumbered"/>
    <dgm:cxn modelId="{F7224425-2467-7A47-A870-3016A5764DD7}" type="presParOf" srcId="{7BDC7E63-4154-FE4C-B5A7-1E66945F7BC5}" destId="{B560BFEF-415F-F145-BED8-9291A5B2DDE6}" srcOrd="4" destOrd="0" presId="urn:microsoft.com/office/officeart/2016/7/layout/BasicLinearProcessNumbered"/>
    <dgm:cxn modelId="{9A9BF6F5-9A83-F64C-945F-D895017DD806}" type="presParOf" srcId="{B560BFEF-415F-F145-BED8-9291A5B2DDE6}" destId="{E3CA6A48-B45C-8947-86D2-93E913973285}" srcOrd="0" destOrd="0" presId="urn:microsoft.com/office/officeart/2016/7/layout/BasicLinearProcessNumbered"/>
    <dgm:cxn modelId="{53F556FA-C462-EF40-BFCE-FF475C14BDDF}" type="presParOf" srcId="{B560BFEF-415F-F145-BED8-9291A5B2DDE6}" destId="{F4105C31-D528-844F-826C-57DAC780BC61}" srcOrd="1" destOrd="0" presId="urn:microsoft.com/office/officeart/2016/7/layout/BasicLinearProcessNumbered"/>
    <dgm:cxn modelId="{EBF5C5A6-A061-1144-B7C7-A532F46F4F3A}" type="presParOf" srcId="{B560BFEF-415F-F145-BED8-9291A5B2DDE6}" destId="{3BA66CC9-A632-7649-A8AB-5BB796A10729}" srcOrd="2" destOrd="0" presId="urn:microsoft.com/office/officeart/2016/7/layout/BasicLinearProcessNumbered"/>
    <dgm:cxn modelId="{2E0DCE52-B37C-2649-9B94-4E83EDC841C6}" type="presParOf" srcId="{B560BFEF-415F-F145-BED8-9291A5B2DDE6}" destId="{2D911BB1-46D9-C54E-9D07-3867164A6BB3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B0F3E3-B3EF-4D39-ADCB-147126DE289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9CBB77F-BE2D-43B0-BCCC-40DE020F844E}">
      <dgm:prSet/>
      <dgm:spPr/>
      <dgm:t>
        <a:bodyPr/>
        <a:lstStyle/>
        <a:p>
          <a:pPr>
            <a:defRPr cap="all"/>
          </a:pPr>
          <a:r>
            <a:rPr lang="en-US" dirty="0"/>
            <a:t>Foreign language/culture simulations</a:t>
          </a:r>
        </a:p>
      </dgm:t>
    </dgm:pt>
    <dgm:pt modelId="{4307C593-A7A3-4519-B88B-E07087A67B6D}" type="parTrans" cxnId="{3117EC17-0E1D-4057-9DF2-A258B171BD9A}">
      <dgm:prSet/>
      <dgm:spPr/>
      <dgm:t>
        <a:bodyPr/>
        <a:lstStyle/>
        <a:p>
          <a:endParaRPr lang="en-US"/>
        </a:p>
      </dgm:t>
    </dgm:pt>
    <dgm:pt modelId="{F9A13652-3065-4BE8-AEA7-CD364D5EF7B6}" type="sibTrans" cxnId="{3117EC17-0E1D-4057-9DF2-A258B171BD9A}">
      <dgm:prSet/>
      <dgm:spPr/>
      <dgm:t>
        <a:bodyPr/>
        <a:lstStyle/>
        <a:p>
          <a:endParaRPr lang="en-US"/>
        </a:p>
      </dgm:t>
    </dgm:pt>
    <dgm:pt modelId="{DBC45D59-03A8-4643-9846-BB66540B0511}">
      <dgm:prSet/>
      <dgm:spPr/>
      <dgm:t>
        <a:bodyPr/>
        <a:lstStyle/>
        <a:p>
          <a:pPr>
            <a:defRPr cap="all"/>
          </a:pPr>
          <a:r>
            <a:rPr lang="en-US"/>
            <a:t>Renderings of ancient cities</a:t>
          </a:r>
        </a:p>
      </dgm:t>
    </dgm:pt>
    <dgm:pt modelId="{6AA9CD05-F4B5-4EAD-B7A3-342DB09EB53C}" type="parTrans" cxnId="{A2F46C4D-BEB3-4651-9BEC-0519682A41BD}">
      <dgm:prSet/>
      <dgm:spPr/>
      <dgm:t>
        <a:bodyPr/>
        <a:lstStyle/>
        <a:p>
          <a:endParaRPr lang="en-US"/>
        </a:p>
      </dgm:t>
    </dgm:pt>
    <dgm:pt modelId="{FF69364E-65D3-4CBD-886C-979369013938}" type="sibTrans" cxnId="{A2F46C4D-BEB3-4651-9BEC-0519682A41BD}">
      <dgm:prSet/>
      <dgm:spPr/>
      <dgm:t>
        <a:bodyPr/>
        <a:lstStyle/>
        <a:p>
          <a:endParaRPr lang="en-US"/>
        </a:p>
      </dgm:t>
    </dgm:pt>
    <dgm:pt modelId="{3E62DDEF-C2A7-460D-AFD4-FD6984CC0DAF}">
      <dgm:prSet/>
      <dgm:spPr/>
      <dgm:t>
        <a:bodyPr/>
        <a:lstStyle/>
        <a:p>
          <a:pPr>
            <a:defRPr cap="all"/>
          </a:pPr>
          <a:r>
            <a:rPr lang="en-US"/>
            <a:t>Modelling microscopic structures</a:t>
          </a:r>
        </a:p>
      </dgm:t>
    </dgm:pt>
    <dgm:pt modelId="{C7660398-3C26-46D8-BE78-AF08834AC2D4}" type="parTrans" cxnId="{1DB01C13-8B0D-40AB-8F6C-C4507180692A}">
      <dgm:prSet/>
      <dgm:spPr/>
      <dgm:t>
        <a:bodyPr/>
        <a:lstStyle/>
        <a:p>
          <a:endParaRPr lang="en-US"/>
        </a:p>
      </dgm:t>
    </dgm:pt>
    <dgm:pt modelId="{5955E7AE-4CA1-4BED-96AA-16DB59214643}" type="sibTrans" cxnId="{1DB01C13-8B0D-40AB-8F6C-C4507180692A}">
      <dgm:prSet/>
      <dgm:spPr/>
      <dgm:t>
        <a:bodyPr/>
        <a:lstStyle/>
        <a:p>
          <a:endParaRPr lang="en-US"/>
        </a:p>
      </dgm:t>
    </dgm:pt>
    <dgm:pt modelId="{893C61FB-AE9C-46C0-A98E-BE614EE08DB5}">
      <dgm:prSet/>
      <dgm:spPr/>
      <dgm:t>
        <a:bodyPr/>
        <a:lstStyle/>
        <a:p>
          <a:pPr>
            <a:defRPr cap="all"/>
          </a:pPr>
          <a:r>
            <a:rPr lang="en-US"/>
            <a:t>Gamification of learning</a:t>
          </a:r>
        </a:p>
      </dgm:t>
    </dgm:pt>
    <dgm:pt modelId="{0DF6ECAC-727C-4ADD-829B-B20EA9609C6A}" type="parTrans" cxnId="{FC007DB6-0561-4138-847A-DC0DBC85DDCD}">
      <dgm:prSet/>
      <dgm:spPr/>
      <dgm:t>
        <a:bodyPr/>
        <a:lstStyle/>
        <a:p>
          <a:endParaRPr lang="en-US"/>
        </a:p>
      </dgm:t>
    </dgm:pt>
    <dgm:pt modelId="{72E552AB-91D1-402C-A035-375FEF422202}" type="sibTrans" cxnId="{FC007DB6-0561-4138-847A-DC0DBC85DDCD}">
      <dgm:prSet/>
      <dgm:spPr/>
      <dgm:t>
        <a:bodyPr/>
        <a:lstStyle/>
        <a:p>
          <a:endParaRPr lang="en-US"/>
        </a:p>
      </dgm:t>
    </dgm:pt>
    <dgm:pt modelId="{3700DC8C-CF24-4286-8022-4595CA2D7851}">
      <dgm:prSet/>
      <dgm:spPr/>
      <dgm:t>
        <a:bodyPr/>
        <a:lstStyle/>
        <a:p>
          <a:pPr>
            <a:defRPr cap="all"/>
          </a:pPr>
          <a:r>
            <a:rPr lang="en-US"/>
            <a:t>Social emotional learning</a:t>
          </a:r>
        </a:p>
      </dgm:t>
    </dgm:pt>
    <dgm:pt modelId="{D43C9413-028F-4887-BF38-42ADF24F7BE0}" type="parTrans" cxnId="{EE0F95A0-378D-4AD7-B968-6CB6A8B2A097}">
      <dgm:prSet/>
      <dgm:spPr/>
      <dgm:t>
        <a:bodyPr/>
        <a:lstStyle/>
        <a:p>
          <a:endParaRPr lang="en-US"/>
        </a:p>
      </dgm:t>
    </dgm:pt>
    <dgm:pt modelId="{EC27E0EA-8AA7-47E1-87EC-274A05266B00}" type="sibTrans" cxnId="{EE0F95A0-378D-4AD7-B968-6CB6A8B2A097}">
      <dgm:prSet/>
      <dgm:spPr/>
      <dgm:t>
        <a:bodyPr/>
        <a:lstStyle/>
        <a:p>
          <a:endParaRPr lang="en-US"/>
        </a:p>
      </dgm:t>
    </dgm:pt>
    <dgm:pt modelId="{60F72875-6E7A-4AF7-BFCE-2167B4D3D248}">
      <dgm:prSet/>
      <dgm:spPr/>
      <dgm:t>
        <a:bodyPr/>
        <a:lstStyle/>
        <a:p>
          <a:pPr>
            <a:defRPr cap="all"/>
          </a:pPr>
          <a:r>
            <a:rPr lang="en-US"/>
            <a:t>Bias assessment and training</a:t>
          </a:r>
        </a:p>
      </dgm:t>
    </dgm:pt>
    <dgm:pt modelId="{EF0ECA9F-B8EB-4EB5-BC6F-E75B465BA370}" type="parTrans" cxnId="{1097366C-93B4-4087-96F6-DD268E11B78A}">
      <dgm:prSet/>
      <dgm:spPr/>
      <dgm:t>
        <a:bodyPr/>
        <a:lstStyle/>
        <a:p>
          <a:endParaRPr lang="en-US"/>
        </a:p>
      </dgm:t>
    </dgm:pt>
    <dgm:pt modelId="{E0F1A666-88B7-4367-90F6-31147B184257}" type="sibTrans" cxnId="{1097366C-93B4-4087-96F6-DD268E11B78A}">
      <dgm:prSet/>
      <dgm:spPr/>
      <dgm:t>
        <a:bodyPr/>
        <a:lstStyle/>
        <a:p>
          <a:endParaRPr lang="en-US"/>
        </a:p>
      </dgm:t>
    </dgm:pt>
    <dgm:pt modelId="{74296FF9-BEC3-4EA0-856F-643813E62619}" type="pres">
      <dgm:prSet presAssocID="{A5B0F3E3-B3EF-4D39-ADCB-147126DE289F}" presName="root" presStyleCnt="0">
        <dgm:presLayoutVars>
          <dgm:dir/>
          <dgm:resizeHandles val="exact"/>
        </dgm:presLayoutVars>
      </dgm:prSet>
      <dgm:spPr/>
    </dgm:pt>
    <dgm:pt modelId="{DE1AB5A3-959C-4DB6-9439-B44776674597}" type="pres">
      <dgm:prSet presAssocID="{F9CBB77F-BE2D-43B0-BCCC-40DE020F844E}" presName="compNode" presStyleCnt="0"/>
      <dgm:spPr/>
    </dgm:pt>
    <dgm:pt modelId="{ACDBF603-4DE3-46B8-8FFF-6F98DF516D74}" type="pres">
      <dgm:prSet presAssocID="{F9CBB77F-BE2D-43B0-BCCC-40DE020F844E}" presName="iconBgRect" presStyleLbl="bgShp" presStyleIdx="0" presStyleCnt="6"/>
      <dgm:spPr/>
    </dgm:pt>
    <dgm:pt modelId="{49B052C2-EE88-48D5-B322-0E4366C53DD8}" type="pres">
      <dgm:prSet presAssocID="{F9CBB77F-BE2D-43B0-BCCC-40DE020F844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BB816E20-B055-474C-8D67-DA53EE0AD896}" type="pres">
      <dgm:prSet presAssocID="{F9CBB77F-BE2D-43B0-BCCC-40DE020F844E}" presName="spaceRect" presStyleCnt="0"/>
      <dgm:spPr/>
    </dgm:pt>
    <dgm:pt modelId="{D2675D77-D650-4478-AC91-387B4322233A}" type="pres">
      <dgm:prSet presAssocID="{F9CBB77F-BE2D-43B0-BCCC-40DE020F844E}" presName="textRect" presStyleLbl="revTx" presStyleIdx="0" presStyleCnt="6">
        <dgm:presLayoutVars>
          <dgm:chMax val="1"/>
          <dgm:chPref val="1"/>
        </dgm:presLayoutVars>
      </dgm:prSet>
      <dgm:spPr/>
    </dgm:pt>
    <dgm:pt modelId="{ED99456A-F6C0-4A93-BF00-28722F7B1C76}" type="pres">
      <dgm:prSet presAssocID="{F9A13652-3065-4BE8-AEA7-CD364D5EF7B6}" presName="sibTrans" presStyleCnt="0"/>
      <dgm:spPr/>
    </dgm:pt>
    <dgm:pt modelId="{AB7E97DE-2887-4DB6-92DB-27A9C77F761C}" type="pres">
      <dgm:prSet presAssocID="{DBC45D59-03A8-4643-9846-BB66540B0511}" presName="compNode" presStyleCnt="0"/>
      <dgm:spPr/>
    </dgm:pt>
    <dgm:pt modelId="{8293A8ED-6FFE-4194-85E9-4CFA5828A7F9}" type="pres">
      <dgm:prSet presAssocID="{DBC45D59-03A8-4643-9846-BB66540B0511}" presName="iconBgRect" presStyleLbl="bgShp" presStyleIdx="1" presStyleCnt="6"/>
      <dgm:spPr/>
    </dgm:pt>
    <dgm:pt modelId="{E6B78456-DE95-403B-B2E8-389555D8C488}" type="pres">
      <dgm:prSet presAssocID="{DBC45D59-03A8-4643-9846-BB66540B051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94D86004-09D4-4E3B-8A52-14C2F3217CA0}" type="pres">
      <dgm:prSet presAssocID="{DBC45D59-03A8-4643-9846-BB66540B0511}" presName="spaceRect" presStyleCnt="0"/>
      <dgm:spPr/>
    </dgm:pt>
    <dgm:pt modelId="{5DBD49BF-3310-4CAE-9817-EF5614FA02A3}" type="pres">
      <dgm:prSet presAssocID="{DBC45D59-03A8-4643-9846-BB66540B0511}" presName="textRect" presStyleLbl="revTx" presStyleIdx="1" presStyleCnt="6">
        <dgm:presLayoutVars>
          <dgm:chMax val="1"/>
          <dgm:chPref val="1"/>
        </dgm:presLayoutVars>
      </dgm:prSet>
      <dgm:spPr/>
    </dgm:pt>
    <dgm:pt modelId="{8CB0BA46-247F-48CD-A228-4537721CB848}" type="pres">
      <dgm:prSet presAssocID="{FF69364E-65D3-4CBD-886C-979369013938}" presName="sibTrans" presStyleCnt="0"/>
      <dgm:spPr/>
    </dgm:pt>
    <dgm:pt modelId="{37AF2C57-2D88-4CAF-AFD4-905FB49FC929}" type="pres">
      <dgm:prSet presAssocID="{3E62DDEF-C2A7-460D-AFD4-FD6984CC0DAF}" presName="compNode" presStyleCnt="0"/>
      <dgm:spPr/>
    </dgm:pt>
    <dgm:pt modelId="{6B7E93DC-C8F2-43BD-9E1B-C58F105482CC}" type="pres">
      <dgm:prSet presAssocID="{3E62DDEF-C2A7-460D-AFD4-FD6984CC0DAF}" presName="iconBgRect" presStyleLbl="bgShp" presStyleIdx="2" presStyleCnt="6"/>
      <dgm:spPr/>
    </dgm:pt>
    <dgm:pt modelId="{89E97271-9AF1-463E-8417-833EE6B2CBAA}" type="pres">
      <dgm:prSet presAssocID="{3E62DDEF-C2A7-460D-AFD4-FD6984CC0DAF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4FE4F9F3-9AC1-4AC1-8EDB-C836BD910AC1}" type="pres">
      <dgm:prSet presAssocID="{3E62DDEF-C2A7-460D-AFD4-FD6984CC0DAF}" presName="spaceRect" presStyleCnt="0"/>
      <dgm:spPr/>
    </dgm:pt>
    <dgm:pt modelId="{BE38C07E-DF03-4F17-AF42-F569B5C655A4}" type="pres">
      <dgm:prSet presAssocID="{3E62DDEF-C2A7-460D-AFD4-FD6984CC0DAF}" presName="textRect" presStyleLbl="revTx" presStyleIdx="2" presStyleCnt="6">
        <dgm:presLayoutVars>
          <dgm:chMax val="1"/>
          <dgm:chPref val="1"/>
        </dgm:presLayoutVars>
      </dgm:prSet>
      <dgm:spPr/>
    </dgm:pt>
    <dgm:pt modelId="{3C8CB0E5-2992-4D0D-9C28-9C23D760BC5E}" type="pres">
      <dgm:prSet presAssocID="{5955E7AE-4CA1-4BED-96AA-16DB59214643}" presName="sibTrans" presStyleCnt="0"/>
      <dgm:spPr/>
    </dgm:pt>
    <dgm:pt modelId="{89B358C3-B258-4A9F-A78D-E16D9D7B7A6F}" type="pres">
      <dgm:prSet presAssocID="{893C61FB-AE9C-46C0-A98E-BE614EE08DB5}" presName="compNode" presStyleCnt="0"/>
      <dgm:spPr/>
    </dgm:pt>
    <dgm:pt modelId="{D36620B5-5A77-4992-9C05-772FA272F279}" type="pres">
      <dgm:prSet presAssocID="{893C61FB-AE9C-46C0-A98E-BE614EE08DB5}" presName="iconBgRect" presStyleLbl="bgShp" presStyleIdx="3" presStyleCnt="6"/>
      <dgm:spPr/>
    </dgm:pt>
    <dgm:pt modelId="{B16A74A6-A34E-449F-B1C0-E667E59F8098}" type="pres">
      <dgm:prSet presAssocID="{893C61FB-AE9C-46C0-A98E-BE614EE08DB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003049F3-EF99-4149-8653-086E8C5145A4}" type="pres">
      <dgm:prSet presAssocID="{893C61FB-AE9C-46C0-A98E-BE614EE08DB5}" presName="spaceRect" presStyleCnt="0"/>
      <dgm:spPr/>
    </dgm:pt>
    <dgm:pt modelId="{78544EC2-B615-4B80-9FA9-57F20D09585B}" type="pres">
      <dgm:prSet presAssocID="{893C61FB-AE9C-46C0-A98E-BE614EE08DB5}" presName="textRect" presStyleLbl="revTx" presStyleIdx="3" presStyleCnt="6">
        <dgm:presLayoutVars>
          <dgm:chMax val="1"/>
          <dgm:chPref val="1"/>
        </dgm:presLayoutVars>
      </dgm:prSet>
      <dgm:spPr/>
    </dgm:pt>
    <dgm:pt modelId="{0D4D51DC-8780-460D-B5E7-D8BAB35C97AD}" type="pres">
      <dgm:prSet presAssocID="{72E552AB-91D1-402C-A035-375FEF422202}" presName="sibTrans" presStyleCnt="0"/>
      <dgm:spPr/>
    </dgm:pt>
    <dgm:pt modelId="{BC9294AE-6172-469D-B540-D174EB116502}" type="pres">
      <dgm:prSet presAssocID="{3700DC8C-CF24-4286-8022-4595CA2D7851}" presName="compNode" presStyleCnt="0"/>
      <dgm:spPr/>
    </dgm:pt>
    <dgm:pt modelId="{AB2A67DE-86D2-4F37-865E-C28B91F36637}" type="pres">
      <dgm:prSet presAssocID="{3700DC8C-CF24-4286-8022-4595CA2D7851}" presName="iconBgRect" presStyleLbl="bgShp" presStyleIdx="4" presStyleCnt="6"/>
      <dgm:spPr/>
    </dgm:pt>
    <dgm:pt modelId="{DE8EAABE-1E1D-45A6-ACAB-22051D1B7FAC}" type="pres">
      <dgm:prSet presAssocID="{3700DC8C-CF24-4286-8022-4595CA2D7851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ma"/>
        </a:ext>
      </dgm:extLst>
    </dgm:pt>
    <dgm:pt modelId="{0322C377-A38B-4F6F-8239-190A43CF1A66}" type="pres">
      <dgm:prSet presAssocID="{3700DC8C-CF24-4286-8022-4595CA2D7851}" presName="spaceRect" presStyleCnt="0"/>
      <dgm:spPr/>
    </dgm:pt>
    <dgm:pt modelId="{C75E2C8B-D7F1-4ADE-9F49-76A7D9900879}" type="pres">
      <dgm:prSet presAssocID="{3700DC8C-CF24-4286-8022-4595CA2D7851}" presName="textRect" presStyleLbl="revTx" presStyleIdx="4" presStyleCnt="6">
        <dgm:presLayoutVars>
          <dgm:chMax val="1"/>
          <dgm:chPref val="1"/>
        </dgm:presLayoutVars>
      </dgm:prSet>
      <dgm:spPr/>
    </dgm:pt>
    <dgm:pt modelId="{2E7BABBD-F079-4B18-B838-A1396985BF12}" type="pres">
      <dgm:prSet presAssocID="{EC27E0EA-8AA7-47E1-87EC-274A05266B00}" presName="sibTrans" presStyleCnt="0"/>
      <dgm:spPr/>
    </dgm:pt>
    <dgm:pt modelId="{4C0BCD30-30D9-4506-8EDD-35C54396A57B}" type="pres">
      <dgm:prSet presAssocID="{60F72875-6E7A-4AF7-BFCE-2167B4D3D248}" presName="compNode" presStyleCnt="0"/>
      <dgm:spPr/>
    </dgm:pt>
    <dgm:pt modelId="{E348C69D-A3EA-46E8-9E70-BB7ECED8A69F}" type="pres">
      <dgm:prSet presAssocID="{60F72875-6E7A-4AF7-BFCE-2167B4D3D248}" presName="iconBgRect" presStyleLbl="bgShp" presStyleIdx="5" presStyleCnt="6"/>
      <dgm:spPr/>
    </dgm:pt>
    <dgm:pt modelId="{B0A79228-D01A-4CEE-AB52-1FE5291C59BD}" type="pres">
      <dgm:prSet presAssocID="{60F72875-6E7A-4AF7-BFCE-2167B4D3D24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DE58558-F5C4-42CB-BAC8-57CF1B116A21}" type="pres">
      <dgm:prSet presAssocID="{60F72875-6E7A-4AF7-BFCE-2167B4D3D248}" presName="spaceRect" presStyleCnt="0"/>
      <dgm:spPr/>
    </dgm:pt>
    <dgm:pt modelId="{19C36DAC-AA7F-46E0-AFFD-23ED561E09AB}" type="pres">
      <dgm:prSet presAssocID="{60F72875-6E7A-4AF7-BFCE-2167B4D3D248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1DB01C13-8B0D-40AB-8F6C-C4507180692A}" srcId="{A5B0F3E3-B3EF-4D39-ADCB-147126DE289F}" destId="{3E62DDEF-C2A7-460D-AFD4-FD6984CC0DAF}" srcOrd="2" destOrd="0" parTransId="{C7660398-3C26-46D8-BE78-AF08834AC2D4}" sibTransId="{5955E7AE-4CA1-4BED-96AA-16DB59214643}"/>
    <dgm:cxn modelId="{3117EC17-0E1D-4057-9DF2-A258B171BD9A}" srcId="{A5B0F3E3-B3EF-4D39-ADCB-147126DE289F}" destId="{F9CBB77F-BE2D-43B0-BCCC-40DE020F844E}" srcOrd="0" destOrd="0" parTransId="{4307C593-A7A3-4519-B88B-E07087A67B6D}" sibTransId="{F9A13652-3065-4BE8-AEA7-CD364D5EF7B6}"/>
    <dgm:cxn modelId="{4D52811C-AF48-4D88-BD16-CC52DD03165B}" type="presOf" srcId="{893C61FB-AE9C-46C0-A98E-BE614EE08DB5}" destId="{78544EC2-B615-4B80-9FA9-57F20D09585B}" srcOrd="0" destOrd="0" presId="urn:microsoft.com/office/officeart/2018/5/layout/IconCircleLabelList"/>
    <dgm:cxn modelId="{E5454E1F-601A-46FA-A539-AD72EBB10C28}" type="presOf" srcId="{DBC45D59-03A8-4643-9846-BB66540B0511}" destId="{5DBD49BF-3310-4CAE-9817-EF5614FA02A3}" srcOrd="0" destOrd="0" presId="urn:microsoft.com/office/officeart/2018/5/layout/IconCircleLabelList"/>
    <dgm:cxn modelId="{A2F46C4D-BEB3-4651-9BEC-0519682A41BD}" srcId="{A5B0F3E3-B3EF-4D39-ADCB-147126DE289F}" destId="{DBC45D59-03A8-4643-9846-BB66540B0511}" srcOrd="1" destOrd="0" parTransId="{6AA9CD05-F4B5-4EAD-B7A3-342DB09EB53C}" sibTransId="{FF69364E-65D3-4CBD-886C-979369013938}"/>
    <dgm:cxn modelId="{1097366C-93B4-4087-96F6-DD268E11B78A}" srcId="{A5B0F3E3-B3EF-4D39-ADCB-147126DE289F}" destId="{60F72875-6E7A-4AF7-BFCE-2167B4D3D248}" srcOrd="5" destOrd="0" parTransId="{EF0ECA9F-B8EB-4EB5-BC6F-E75B465BA370}" sibTransId="{E0F1A666-88B7-4367-90F6-31147B184257}"/>
    <dgm:cxn modelId="{0921B774-E7B6-432F-87B3-F192897236CA}" type="presOf" srcId="{3700DC8C-CF24-4286-8022-4595CA2D7851}" destId="{C75E2C8B-D7F1-4ADE-9F49-76A7D9900879}" srcOrd="0" destOrd="0" presId="urn:microsoft.com/office/officeart/2018/5/layout/IconCircleLabelList"/>
    <dgm:cxn modelId="{EE0F95A0-378D-4AD7-B968-6CB6A8B2A097}" srcId="{A5B0F3E3-B3EF-4D39-ADCB-147126DE289F}" destId="{3700DC8C-CF24-4286-8022-4595CA2D7851}" srcOrd="4" destOrd="0" parTransId="{D43C9413-028F-4887-BF38-42ADF24F7BE0}" sibTransId="{EC27E0EA-8AA7-47E1-87EC-274A05266B00}"/>
    <dgm:cxn modelId="{743511AC-6877-4FA5-99EE-B1B6F89A5D73}" type="presOf" srcId="{A5B0F3E3-B3EF-4D39-ADCB-147126DE289F}" destId="{74296FF9-BEC3-4EA0-856F-643813E62619}" srcOrd="0" destOrd="0" presId="urn:microsoft.com/office/officeart/2018/5/layout/IconCircleLabelList"/>
    <dgm:cxn modelId="{43A2B1B2-56D2-4932-A94F-8E47C9C213CD}" type="presOf" srcId="{3E62DDEF-C2A7-460D-AFD4-FD6984CC0DAF}" destId="{BE38C07E-DF03-4F17-AF42-F569B5C655A4}" srcOrd="0" destOrd="0" presId="urn:microsoft.com/office/officeart/2018/5/layout/IconCircleLabelList"/>
    <dgm:cxn modelId="{FC007DB6-0561-4138-847A-DC0DBC85DDCD}" srcId="{A5B0F3E3-B3EF-4D39-ADCB-147126DE289F}" destId="{893C61FB-AE9C-46C0-A98E-BE614EE08DB5}" srcOrd="3" destOrd="0" parTransId="{0DF6ECAC-727C-4ADD-829B-B20EA9609C6A}" sibTransId="{72E552AB-91D1-402C-A035-375FEF422202}"/>
    <dgm:cxn modelId="{D8C19AE3-2B25-4DD8-822A-0241377FA5CD}" type="presOf" srcId="{F9CBB77F-BE2D-43B0-BCCC-40DE020F844E}" destId="{D2675D77-D650-4478-AC91-387B4322233A}" srcOrd="0" destOrd="0" presId="urn:microsoft.com/office/officeart/2018/5/layout/IconCircleLabelList"/>
    <dgm:cxn modelId="{21F190E8-9998-4779-8209-24A2739FB1DE}" type="presOf" srcId="{60F72875-6E7A-4AF7-BFCE-2167B4D3D248}" destId="{19C36DAC-AA7F-46E0-AFFD-23ED561E09AB}" srcOrd="0" destOrd="0" presId="urn:microsoft.com/office/officeart/2018/5/layout/IconCircleLabelList"/>
    <dgm:cxn modelId="{4D015B2D-D024-4373-A5E7-E529B1F17D60}" type="presParOf" srcId="{74296FF9-BEC3-4EA0-856F-643813E62619}" destId="{DE1AB5A3-959C-4DB6-9439-B44776674597}" srcOrd="0" destOrd="0" presId="urn:microsoft.com/office/officeart/2018/5/layout/IconCircleLabelList"/>
    <dgm:cxn modelId="{1237A6D7-5077-444A-821C-7D165D0AEBEE}" type="presParOf" srcId="{DE1AB5A3-959C-4DB6-9439-B44776674597}" destId="{ACDBF603-4DE3-46B8-8FFF-6F98DF516D74}" srcOrd="0" destOrd="0" presId="urn:microsoft.com/office/officeart/2018/5/layout/IconCircleLabelList"/>
    <dgm:cxn modelId="{D5450CC1-02A1-45EA-A50E-F7F4F468F59B}" type="presParOf" srcId="{DE1AB5A3-959C-4DB6-9439-B44776674597}" destId="{49B052C2-EE88-48D5-B322-0E4366C53DD8}" srcOrd="1" destOrd="0" presId="urn:microsoft.com/office/officeart/2018/5/layout/IconCircleLabelList"/>
    <dgm:cxn modelId="{4B937E2C-E5CE-4195-BF8F-869D5B6F5F37}" type="presParOf" srcId="{DE1AB5A3-959C-4DB6-9439-B44776674597}" destId="{BB816E20-B055-474C-8D67-DA53EE0AD896}" srcOrd="2" destOrd="0" presId="urn:microsoft.com/office/officeart/2018/5/layout/IconCircleLabelList"/>
    <dgm:cxn modelId="{FAABB57A-F8E6-4121-971A-CFEEC4D0A1C8}" type="presParOf" srcId="{DE1AB5A3-959C-4DB6-9439-B44776674597}" destId="{D2675D77-D650-4478-AC91-387B4322233A}" srcOrd="3" destOrd="0" presId="urn:microsoft.com/office/officeart/2018/5/layout/IconCircleLabelList"/>
    <dgm:cxn modelId="{8E030035-B8A6-4CDA-80DF-A5B0D99DF5EA}" type="presParOf" srcId="{74296FF9-BEC3-4EA0-856F-643813E62619}" destId="{ED99456A-F6C0-4A93-BF00-28722F7B1C76}" srcOrd="1" destOrd="0" presId="urn:microsoft.com/office/officeart/2018/5/layout/IconCircleLabelList"/>
    <dgm:cxn modelId="{3257F6AE-004F-4E54-9197-DD9DC9BFD7AA}" type="presParOf" srcId="{74296FF9-BEC3-4EA0-856F-643813E62619}" destId="{AB7E97DE-2887-4DB6-92DB-27A9C77F761C}" srcOrd="2" destOrd="0" presId="urn:microsoft.com/office/officeart/2018/5/layout/IconCircleLabelList"/>
    <dgm:cxn modelId="{161819C3-DEFC-4B6F-8F0D-D2F54293A81F}" type="presParOf" srcId="{AB7E97DE-2887-4DB6-92DB-27A9C77F761C}" destId="{8293A8ED-6FFE-4194-85E9-4CFA5828A7F9}" srcOrd="0" destOrd="0" presId="urn:microsoft.com/office/officeart/2018/5/layout/IconCircleLabelList"/>
    <dgm:cxn modelId="{58DDB858-DA98-4647-A9CE-9D737748E5E2}" type="presParOf" srcId="{AB7E97DE-2887-4DB6-92DB-27A9C77F761C}" destId="{E6B78456-DE95-403B-B2E8-389555D8C488}" srcOrd="1" destOrd="0" presId="urn:microsoft.com/office/officeart/2018/5/layout/IconCircleLabelList"/>
    <dgm:cxn modelId="{936466A4-D0F6-45F5-B75F-AA874E9AC9DC}" type="presParOf" srcId="{AB7E97DE-2887-4DB6-92DB-27A9C77F761C}" destId="{94D86004-09D4-4E3B-8A52-14C2F3217CA0}" srcOrd="2" destOrd="0" presId="urn:microsoft.com/office/officeart/2018/5/layout/IconCircleLabelList"/>
    <dgm:cxn modelId="{BC799803-9100-41A8-A9F3-9F9CCDDEB1A0}" type="presParOf" srcId="{AB7E97DE-2887-4DB6-92DB-27A9C77F761C}" destId="{5DBD49BF-3310-4CAE-9817-EF5614FA02A3}" srcOrd="3" destOrd="0" presId="urn:microsoft.com/office/officeart/2018/5/layout/IconCircleLabelList"/>
    <dgm:cxn modelId="{38135AA4-55FF-4743-A502-4B59752F3C9C}" type="presParOf" srcId="{74296FF9-BEC3-4EA0-856F-643813E62619}" destId="{8CB0BA46-247F-48CD-A228-4537721CB848}" srcOrd="3" destOrd="0" presId="urn:microsoft.com/office/officeart/2018/5/layout/IconCircleLabelList"/>
    <dgm:cxn modelId="{E3E8D6E9-7E22-4AB8-B07D-DC2334F408CE}" type="presParOf" srcId="{74296FF9-BEC3-4EA0-856F-643813E62619}" destId="{37AF2C57-2D88-4CAF-AFD4-905FB49FC929}" srcOrd="4" destOrd="0" presId="urn:microsoft.com/office/officeart/2018/5/layout/IconCircleLabelList"/>
    <dgm:cxn modelId="{B557B11F-3661-48E4-810C-6E6E03662C1F}" type="presParOf" srcId="{37AF2C57-2D88-4CAF-AFD4-905FB49FC929}" destId="{6B7E93DC-C8F2-43BD-9E1B-C58F105482CC}" srcOrd="0" destOrd="0" presId="urn:microsoft.com/office/officeart/2018/5/layout/IconCircleLabelList"/>
    <dgm:cxn modelId="{819B7428-3E75-42C9-B4EA-900CDACC0532}" type="presParOf" srcId="{37AF2C57-2D88-4CAF-AFD4-905FB49FC929}" destId="{89E97271-9AF1-463E-8417-833EE6B2CBAA}" srcOrd="1" destOrd="0" presId="urn:microsoft.com/office/officeart/2018/5/layout/IconCircleLabelList"/>
    <dgm:cxn modelId="{80D79F0C-5A5D-43A9-805B-E6893F653735}" type="presParOf" srcId="{37AF2C57-2D88-4CAF-AFD4-905FB49FC929}" destId="{4FE4F9F3-9AC1-4AC1-8EDB-C836BD910AC1}" srcOrd="2" destOrd="0" presId="urn:microsoft.com/office/officeart/2018/5/layout/IconCircleLabelList"/>
    <dgm:cxn modelId="{8C47CAED-E0B7-4683-8D2E-344B679B65DA}" type="presParOf" srcId="{37AF2C57-2D88-4CAF-AFD4-905FB49FC929}" destId="{BE38C07E-DF03-4F17-AF42-F569B5C655A4}" srcOrd="3" destOrd="0" presId="urn:microsoft.com/office/officeart/2018/5/layout/IconCircleLabelList"/>
    <dgm:cxn modelId="{14296D06-9904-4C8D-9FF1-7EBD8B1C2B00}" type="presParOf" srcId="{74296FF9-BEC3-4EA0-856F-643813E62619}" destId="{3C8CB0E5-2992-4D0D-9C28-9C23D760BC5E}" srcOrd="5" destOrd="0" presId="urn:microsoft.com/office/officeart/2018/5/layout/IconCircleLabelList"/>
    <dgm:cxn modelId="{B1756ACB-A02D-4BD6-B67A-39D8A962725A}" type="presParOf" srcId="{74296FF9-BEC3-4EA0-856F-643813E62619}" destId="{89B358C3-B258-4A9F-A78D-E16D9D7B7A6F}" srcOrd="6" destOrd="0" presId="urn:microsoft.com/office/officeart/2018/5/layout/IconCircleLabelList"/>
    <dgm:cxn modelId="{148DAA21-D938-4478-BC80-7D5D430679DB}" type="presParOf" srcId="{89B358C3-B258-4A9F-A78D-E16D9D7B7A6F}" destId="{D36620B5-5A77-4992-9C05-772FA272F279}" srcOrd="0" destOrd="0" presId="urn:microsoft.com/office/officeart/2018/5/layout/IconCircleLabelList"/>
    <dgm:cxn modelId="{766B4CD6-9DD1-4915-A881-F10E67D3F7B5}" type="presParOf" srcId="{89B358C3-B258-4A9F-A78D-E16D9D7B7A6F}" destId="{B16A74A6-A34E-449F-B1C0-E667E59F8098}" srcOrd="1" destOrd="0" presId="urn:microsoft.com/office/officeart/2018/5/layout/IconCircleLabelList"/>
    <dgm:cxn modelId="{A43378BA-8727-424C-BB09-52AC964C560E}" type="presParOf" srcId="{89B358C3-B258-4A9F-A78D-E16D9D7B7A6F}" destId="{003049F3-EF99-4149-8653-086E8C5145A4}" srcOrd="2" destOrd="0" presId="urn:microsoft.com/office/officeart/2018/5/layout/IconCircleLabelList"/>
    <dgm:cxn modelId="{B8D5B8CB-77A5-4663-AC56-6E098BCB45E8}" type="presParOf" srcId="{89B358C3-B258-4A9F-A78D-E16D9D7B7A6F}" destId="{78544EC2-B615-4B80-9FA9-57F20D09585B}" srcOrd="3" destOrd="0" presId="urn:microsoft.com/office/officeart/2018/5/layout/IconCircleLabelList"/>
    <dgm:cxn modelId="{EA1B786A-1257-4CE6-BE61-5464C01747F2}" type="presParOf" srcId="{74296FF9-BEC3-4EA0-856F-643813E62619}" destId="{0D4D51DC-8780-460D-B5E7-D8BAB35C97AD}" srcOrd="7" destOrd="0" presId="urn:microsoft.com/office/officeart/2018/5/layout/IconCircleLabelList"/>
    <dgm:cxn modelId="{A641371B-9351-48F2-A134-CB5986F9A74B}" type="presParOf" srcId="{74296FF9-BEC3-4EA0-856F-643813E62619}" destId="{BC9294AE-6172-469D-B540-D174EB116502}" srcOrd="8" destOrd="0" presId="urn:microsoft.com/office/officeart/2018/5/layout/IconCircleLabelList"/>
    <dgm:cxn modelId="{FCBEA11D-1BDB-4C52-A414-576B6A12C666}" type="presParOf" srcId="{BC9294AE-6172-469D-B540-D174EB116502}" destId="{AB2A67DE-86D2-4F37-865E-C28B91F36637}" srcOrd="0" destOrd="0" presId="urn:microsoft.com/office/officeart/2018/5/layout/IconCircleLabelList"/>
    <dgm:cxn modelId="{940C5AAE-0C8E-4324-B056-B69ABB408F1B}" type="presParOf" srcId="{BC9294AE-6172-469D-B540-D174EB116502}" destId="{DE8EAABE-1E1D-45A6-ACAB-22051D1B7FAC}" srcOrd="1" destOrd="0" presId="urn:microsoft.com/office/officeart/2018/5/layout/IconCircleLabelList"/>
    <dgm:cxn modelId="{1A17FCB4-0A85-4C48-8AFC-7B6239F57C4F}" type="presParOf" srcId="{BC9294AE-6172-469D-B540-D174EB116502}" destId="{0322C377-A38B-4F6F-8239-190A43CF1A66}" srcOrd="2" destOrd="0" presId="urn:microsoft.com/office/officeart/2018/5/layout/IconCircleLabelList"/>
    <dgm:cxn modelId="{238D38FA-5319-4F19-B41B-91AF5CB63FD0}" type="presParOf" srcId="{BC9294AE-6172-469D-B540-D174EB116502}" destId="{C75E2C8B-D7F1-4ADE-9F49-76A7D9900879}" srcOrd="3" destOrd="0" presId="urn:microsoft.com/office/officeart/2018/5/layout/IconCircleLabelList"/>
    <dgm:cxn modelId="{A3783D45-4D5B-4797-81A5-5168A05ACD09}" type="presParOf" srcId="{74296FF9-BEC3-4EA0-856F-643813E62619}" destId="{2E7BABBD-F079-4B18-B838-A1396985BF12}" srcOrd="9" destOrd="0" presId="urn:microsoft.com/office/officeart/2018/5/layout/IconCircleLabelList"/>
    <dgm:cxn modelId="{6FFE061C-38E8-4D08-A923-2827E1CDB7D5}" type="presParOf" srcId="{74296FF9-BEC3-4EA0-856F-643813E62619}" destId="{4C0BCD30-30D9-4506-8EDD-35C54396A57B}" srcOrd="10" destOrd="0" presId="urn:microsoft.com/office/officeart/2018/5/layout/IconCircleLabelList"/>
    <dgm:cxn modelId="{766DCA7A-0628-4F6F-A6F6-80165BDEFEC0}" type="presParOf" srcId="{4C0BCD30-30D9-4506-8EDD-35C54396A57B}" destId="{E348C69D-A3EA-46E8-9E70-BB7ECED8A69F}" srcOrd="0" destOrd="0" presId="urn:microsoft.com/office/officeart/2018/5/layout/IconCircleLabelList"/>
    <dgm:cxn modelId="{816AB254-FA4E-45C3-AA51-17979D0D6049}" type="presParOf" srcId="{4C0BCD30-30D9-4506-8EDD-35C54396A57B}" destId="{B0A79228-D01A-4CEE-AB52-1FE5291C59BD}" srcOrd="1" destOrd="0" presId="urn:microsoft.com/office/officeart/2018/5/layout/IconCircleLabelList"/>
    <dgm:cxn modelId="{283DFEA7-3C67-4EFD-B589-4F3B47BE518A}" type="presParOf" srcId="{4C0BCD30-30D9-4506-8EDD-35C54396A57B}" destId="{ADE58558-F5C4-42CB-BAC8-57CF1B116A21}" srcOrd="2" destOrd="0" presId="urn:microsoft.com/office/officeart/2018/5/layout/IconCircleLabelList"/>
    <dgm:cxn modelId="{86B7837D-1224-487F-814A-E6B12D77C509}" type="presParOf" srcId="{4C0BCD30-30D9-4506-8EDD-35C54396A57B}" destId="{19C36DAC-AA7F-46E0-AFFD-23ED561E09A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2A8778-F1A6-4B7A-B670-9084E2D935B8}">
      <dsp:nvSpPr>
        <dsp:cNvPr id="0" name=""/>
        <dsp:cNvSpPr/>
      </dsp:nvSpPr>
      <dsp:spPr>
        <a:xfrm>
          <a:off x="1150657" y="613607"/>
          <a:ext cx="1289536" cy="12895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51AE6A-295B-4610-9DFC-2352F463312F}">
      <dsp:nvSpPr>
        <dsp:cNvPr id="0" name=""/>
        <dsp:cNvSpPr/>
      </dsp:nvSpPr>
      <dsp:spPr>
        <a:xfrm>
          <a:off x="362607" y="2257951"/>
          <a:ext cx="286563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Developed augmented reality simulations </a:t>
          </a:r>
        </a:p>
      </dsp:txBody>
      <dsp:txXfrm>
        <a:off x="362607" y="2257951"/>
        <a:ext cx="2865637" cy="720000"/>
      </dsp:txXfrm>
    </dsp:sp>
    <dsp:sp modelId="{CA063FB7-C3F5-463A-B66F-87C363B15501}">
      <dsp:nvSpPr>
        <dsp:cNvPr id="0" name=""/>
        <dsp:cNvSpPr/>
      </dsp:nvSpPr>
      <dsp:spPr>
        <a:xfrm>
          <a:off x="4517781" y="613607"/>
          <a:ext cx="1289536" cy="12895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A4E03-7D0C-4D0D-9B67-480505E5FE1B}">
      <dsp:nvSpPr>
        <dsp:cNvPr id="0" name=""/>
        <dsp:cNvSpPr/>
      </dsp:nvSpPr>
      <dsp:spPr>
        <a:xfrm>
          <a:off x="3729731" y="2257951"/>
          <a:ext cx="286563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Students question a virtual patient about their symptoms</a:t>
          </a:r>
        </a:p>
      </dsp:txBody>
      <dsp:txXfrm>
        <a:off x="3729731" y="2257951"/>
        <a:ext cx="2865637" cy="720000"/>
      </dsp:txXfrm>
    </dsp:sp>
    <dsp:sp modelId="{4F7D35D4-0894-42A8-9F00-92244D0BBAFA}">
      <dsp:nvSpPr>
        <dsp:cNvPr id="0" name=""/>
        <dsp:cNvSpPr/>
      </dsp:nvSpPr>
      <dsp:spPr>
        <a:xfrm>
          <a:off x="7884905" y="613607"/>
          <a:ext cx="1289536" cy="12895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632AF-F110-4C3A-967D-871E6B930EBD}">
      <dsp:nvSpPr>
        <dsp:cNvPr id="0" name=""/>
        <dsp:cNvSpPr/>
      </dsp:nvSpPr>
      <dsp:spPr>
        <a:xfrm>
          <a:off x="7096855" y="2257951"/>
          <a:ext cx="286563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Used as a linear means to practice the act of taking a patient history</a:t>
          </a:r>
        </a:p>
      </dsp:txBody>
      <dsp:txXfrm>
        <a:off x="7096855" y="2257951"/>
        <a:ext cx="2865637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4B347-F4C6-E74D-B67F-D3E8595B7C8E}">
      <dsp:nvSpPr>
        <dsp:cNvPr id="0" name=""/>
        <dsp:cNvSpPr/>
      </dsp:nvSpPr>
      <dsp:spPr>
        <a:xfrm>
          <a:off x="0" y="0"/>
          <a:ext cx="2786742" cy="346808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265" tIns="330200" rIns="217265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Students find it helpful to track their learning.</a:t>
          </a:r>
        </a:p>
      </dsp:txBody>
      <dsp:txXfrm>
        <a:off x="0" y="1317871"/>
        <a:ext cx="2786742" cy="2080850"/>
      </dsp:txXfrm>
    </dsp:sp>
    <dsp:sp modelId="{8646F770-3ECC-7947-BD59-E093504C2162}">
      <dsp:nvSpPr>
        <dsp:cNvPr id="0" name=""/>
        <dsp:cNvSpPr/>
      </dsp:nvSpPr>
      <dsp:spPr>
        <a:xfrm>
          <a:off x="873158" y="346808"/>
          <a:ext cx="1040425" cy="104042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116" tIns="12700" rIns="8111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025525" y="499175"/>
        <a:ext cx="735691" cy="735691"/>
      </dsp:txXfrm>
    </dsp:sp>
    <dsp:sp modelId="{CB3620DB-8328-194B-82D4-28650C9B4AD1}">
      <dsp:nvSpPr>
        <dsp:cNvPr id="0" name=""/>
        <dsp:cNvSpPr/>
      </dsp:nvSpPr>
      <dsp:spPr>
        <a:xfrm>
          <a:off x="0" y="3468012"/>
          <a:ext cx="2786742" cy="72"/>
        </a:xfrm>
        <a:prstGeom prst="rect">
          <a:avLst/>
        </a:prstGeom>
        <a:solidFill>
          <a:schemeClr val="accent5">
            <a:hueOff val="-302985"/>
            <a:satOff val="491"/>
            <a:lumOff val="-1176"/>
            <a:alphaOff val="0"/>
          </a:schemeClr>
        </a:solidFill>
        <a:ln w="12700" cap="flat" cmpd="sng" algn="ctr">
          <a:solidFill>
            <a:schemeClr val="accent5">
              <a:hueOff val="-302985"/>
              <a:satOff val="491"/>
              <a:lumOff val="-11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E14D4-C299-0443-9109-FF6785BC0893}">
      <dsp:nvSpPr>
        <dsp:cNvPr id="0" name=""/>
        <dsp:cNvSpPr/>
      </dsp:nvSpPr>
      <dsp:spPr>
        <a:xfrm>
          <a:off x="3065416" y="0"/>
          <a:ext cx="2786742" cy="3468084"/>
        </a:xfrm>
        <a:prstGeom prst="rect">
          <a:avLst/>
        </a:prstGeom>
        <a:solidFill>
          <a:schemeClr val="accent5">
            <a:tint val="40000"/>
            <a:alpha val="90000"/>
            <a:hueOff val="-876503"/>
            <a:satOff val="-3041"/>
            <a:lumOff val="-56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876503"/>
              <a:satOff val="-3041"/>
              <a:lumOff val="-5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265" tIns="330200" rIns="217265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It could benefit from comparison measurements against others.</a:t>
          </a:r>
        </a:p>
      </dsp:txBody>
      <dsp:txXfrm>
        <a:off x="3065416" y="1317871"/>
        <a:ext cx="2786742" cy="2080850"/>
      </dsp:txXfrm>
    </dsp:sp>
    <dsp:sp modelId="{54EA5F5E-01BA-5645-A1E7-4C9F7DA26430}">
      <dsp:nvSpPr>
        <dsp:cNvPr id="0" name=""/>
        <dsp:cNvSpPr/>
      </dsp:nvSpPr>
      <dsp:spPr>
        <a:xfrm>
          <a:off x="3938575" y="346808"/>
          <a:ext cx="1040425" cy="1040425"/>
        </a:xfrm>
        <a:prstGeom prst="ellipse">
          <a:avLst/>
        </a:prstGeom>
        <a:solidFill>
          <a:schemeClr val="accent5">
            <a:hueOff val="-605970"/>
            <a:satOff val="983"/>
            <a:lumOff val="-2353"/>
            <a:alphaOff val="0"/>
          </a:schemeClr>
        </a:solidFill>
        <a:ln w="12700" cap="flat" cmpd="sng" algn="ctr">
          <a:solidFill>
            <a:schemeClr val="accent5">
              <a:hueOff val="-605970"/>
              <a:satOff val="983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116" tIns="12700" rIns="8111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090942" y="499175"/>
        <a:ext cx="735691" cy="735691"/>
      </dsp:txXfrm>
    </dsp:sp>
    <dsp:sp modelId="{08495890-0F27-DD43-97BC-7E6602E8495A}">
      <dsp:nvSpPr>
        <dsp:cNvPr id="0" name=""/>
        <dsp:cNvSpPr/>
      </dsp:nvSpPr>
      <dsp:spPr>
        <a:xfrm>
          <a:off x="3065416" y="3468012"/>
          <a:ext cx="2786742" cy="72"/>
        </a:xfrm>
        <a:prstGeom prst="rect">
          <a:avLst/>
        </a:prstGeom>
        <a:solidFill>
          <a:schemeClr val="accent5">
            <a:hueOff val="-908955"/>
            <a:satOff val="1474"/>
            <a:lumOff val="-3529"/>
            <a:alphaOff val="0"/>
          </a:schemeClr>
        </a:solidFill>
        <a:ln w="12700" cap="flat" cmpd="sng" algn="ctr">
          <a:solidFill>
            <a:schemeClr val="accent5">
              <a:hueOff val="-908955"/>
              <a:satOff val="1474"/>
              <a:lumOff val="-35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A6A48-B45C-8947-86D2-93E913973285}">
      <dsp:nvSpPr>
        <dsp:cNvPr id="0" name=""/>
        <dsp:cNvSpPr/>
      </dsp:nvSpPr>
      <dsp:spPr>
        <a:xfrm>
          <a:off x="6130833" y="0"/>
          <a:ext cx="2786742" cy="3468084"/>
        </a:xfrm>
        <a:prstGeom prst="rect">
          <a:avLst/>
        </a:prstGeom>
        <a:solidFill>
          <a:schemeClr val="accent5">
            <a:tint val="40000"/>
            <a:alpha val="90000"/>
            <a:hueOff val="-1753005"/>
            <a:satOff val="-6082"/>
            <a:lumOff val="-112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753005"/>
              <a:satOff val="-6082"/>
              <a:lumOff val="-11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265" tIns="330200" rIns="217265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There is a high learning curve to engaging with the device initially.</a:t>
          </a:r>
        </a:p>
      </dsp:txBody>
      <dsp:txXfrm>
        <a:off x="6130833" y="1317871"/>
        <a:ext cx="2786742" cy="2080850"/>
      </dsp:txXfrm>
    </dsp:sp>
    <dsp:sp modelId="{F4105C31-D528-844F-826C-57DAC780BC61}">
      <dsp:nvSpPr>
        <dsp:cNvPr id="0" name=""/>
        <dsp:cNvSpPr/>
      </dsp:nvSpPr>
      <dsp:spPr>
        <a:xfrm>
          <a:off x="7003992" y="346808"/>
          <a:ext cx="1040425" cy="1040425"/>
        </a:xfrm>
        <a:prstGeom prst="ellipse">
          <a:avLst/>
        </a:prstGeom>
        <a:solidFill>
          <a:schemeClr val="accent5">
            <a:hueOff val="-1211940"/>
            <a:satOff val="1966"/>
            <a:lumOff val="-4706"/>
            <a:alphaOff val="0"/>
          </a:schemeClr>
        </a:solidFill>
        <a:ln w="12700" cap="flat" cmpd="sng" algn="ctr">
          <a:solidFill>
            <a:schemeClr val="accent5">
              <a:hueOff val="-1211940"/>
              <a:satOff val="1966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116" tIns="12700" rIns="8111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7156359" y="499175"/>
        <a:ext cx="735691" cy="735691"/>
      </dsp:txXfrm>
    </dsp:sp>
    <dsp:sp modelId="{3BA66CC9-A632-7649-A8AB-5BB796A10729}">
      <dsp:nvSpPr>
        <dsp:cNvPr id="0" name=""/>
        <dsp:cNvSpPr/>
      </dsp:nvSpPr>
      <dsp:spPr>
        <a:xfrm>
          <a:off x="6130833" y="3468012"/>
          <a:ext cx="2786742" cy="72"/>
        </a:xfrm>
        <a:prstGeom prst="rect">
          <a:avLst/>
        </a:prstGeom>
        <a:solidFill>
          <a:schemeClr val="accent5">
            <a:hueOff val="-1514925"/>
            <a:satOff val="2457"/>
            <a:lumOff val="-5882"/>
            <a:alphaOff val="0"/>
          </a:schemeClr>
        </a:solidFill>
        <a:ln w="12700" cap="flat" cmpd="sng" algn="ctr">
          <a:solidFill>
            <a:schemeClr val="accent5">
              <a:hueOff val="-1514925"/>
              <a:satOff val="2457"/>
              <a:lumOff val="-58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BF603-4DE3-46B8-8FFF-6F98DF516D74}">
      <dsp:nvSpPr>
        <dsp:cNvPr id="0" name=""/>
        <dsp:cNvSpPr/>
      </dsp:nvSpPr>
      <dsp:spPr>
        <a:xfrm>
          <a:off x="295000" y="895076"/>
          <a:ext cx="915714" cy="91571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B052C2-EE88-48D5-B322-0E4366C53DD8}">
      <dsp:nvSpPr>
        <dsp:cNvPr id="0" name=""/>
        <dsp:cNvSpPr/>
      </dsp:nvSpPr>
      <dsp:spPr>
        <a:xfrm>
          <a:off x="490152" y="1090228"/>
          <a:ext cx="525410" cy="5254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675D77-D650-4478-AC91-387B4322233A}">
      <dsp:nvSpPr>
        <dsp:cNvPr id="0" name=""/>
        <dsp:cNvSpPr/>
      </dsp:nvSpPr>
      <dsp:spPr>
        <a:xfrm>
          <a:off x="2271" y="2096013"/>
          <a:ext cx="1501171" cy="60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Foreign language/culture simulations</a:t>
          </a:r>
        </a:p>
      </dsp:txBody>
      <dsp:txXfrm>
        <a:off x="2271" y="2096013"/>
        <a:ext cx="1501171" cy="600468"/>
      </dsp:txXfrm>
    </dsp:sp>
    <dsp:sp modelId="{8293A8ED-6FFE-4194-85E9-4CFA5828A7F9}">
      <dsp:nvSpPr>
        <dsp:cNvPr id="0" name=""/>
        <dsp:cNvSpPr/>
      </dsp:nvSpPr>
      <dsp:spPr>
        <a:xfrm>
          <a:off x="2058877" y="895076"/>
          <a:ext cx="915714" cy="91571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B78456-DE95-403B-B2E8-389555D8C488}">
      <dsp:nvSpPr>
        <dsp:cNvPr id="0" name=""/>
        <dsp:cNvSpPr/>
      </dsp:nvSpPr>
      <dsp:spPr>
        <a:xfrm>
          <a:off x="2254029" y="1090228"/>
          <a:ext cx="525410" cy="5254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D49BF-3310-4CAE-9817-EF5614FA02A3}">
      <dsp:nvSpPr>
        <dsp:cNvPr id="0" name=""/>
        <dsp:cNvSpPr/>
      </dsp:nvSpPr>
      <dsp:spPr>
        <a:xfrm>
          <a:off x="1766148" y="2096013"/>
          <a:ext cx="1501171" cy="60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Renderings of ancient cities</a:t>
          </a:r>
        </a:p>
      </dsp:txBody>
      <dsp:txXfrm>
        <a:off x="1766148" y="2096013"/>
        <a:ext cx="1501171" cy="600468"/>
      </dsp:txXfrm>
    </dsp:sp>
    <dsp:sp modelId="{6B7E93DC-C8F2-43BD-9E1B-C58F105482CC}">
      <dsp:nvSpPr>
        <dsp:cNvPr id="0" name=""/>
        <dsp:cNvSpPr/>
      </dsp:nvSpPr>
      <dsp:spPr>
        <a:xfrm>
          <a:off x="3822754" y="895076"/>
          <a:ext cx="915714" cy="91571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E97271-9AF1-463E-8417-833EE6B2CBAA}">
      <dsp:nvSpPr>
        <dsp:cNvPr id="0" name=""/>
        <dsp:cNvSpPr/>
      </dsp:nvSpPr>
      <dsp:spPr>
        <a:xfrm>
          <a:off x="4017906" y="1090228"/>
          <a:ext cx="525410" cy="5254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38C07E-DF03-4F17-AF42-F569B5C655A4}">
      <dsp:nvSpPr>
        <dsp:cNvPr id="0" name=""/>
        <dsp:cNvSpPr/>
      </dsp:nvSpPr>
      <dsp:spPr>
        <a:xfrm>
          <a:off x="3530025" y="2096013"/>
          <a:ext cx="1501171" cy="60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Modelling microscopic structures</a:t>
          </a:r>
        </a:p>
      </dsp:txBody>
      <dsp:txXfrm>
        <a:off x="3530025" y="2096013"/>
        <a:ext cx="1501171" cy="600468"/>
      </dsp:txXfrm>
    </dsp:sp>
    <dsp:sp modelId="{D36620B5-5A77-4992-9C05-772FA272F279}">
      <dsp:nvSpPr>
        <dsp:cNvPr id="0" name=""/>
        <dsp:cNvSpPr/>
      </dsp:nvSpPr>
      <dsp:spPr>
        <a:xfrm>
          <a:off x="5586631" y="895076"/>
          <a:ext cx="915714" cy="91571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6A74A6-A34E-449F-B1C0-E667E59F8098}">
      <dsp:nvSpPr>
        <dsp:cNvPr id="0" name=""/>
        <dsp:cNvSpPr/>
      </dsp:nvSpPr>
      <dsp:spPr>
        <a:xfrm>
          <a:off x="5781783" y="1090228"/>
          <a:ext cx="525410" cy="52541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544EC2-B615-4B80-9FA9-57F20D09585B}">
      <dsp:nvSpPr>
        <dsp:cNvPr id="0" name=""/>
        <dsp:cNvSpPr/>
      </dsp:nvSpPr>
      <dsp:spPr>
        <a:xfrm>
          <a:off x="5293902" y="2096013"/>
          <a:ext cx="1501171" cy="60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Gamification of learning</a:t>
          </a:r>
        </a:p>
      </dsp:txBody>
      <dsp:txXfrm>
        <a:off x="5293902" y="2096013"/>
        <a:ext cx="1501171" cy="600468"/>
      </dsp:txXfrm>
    </dsp:sp>
    <dsp:sp modelId="{AB2A67DE-86D2-4F37-865E-C28B91F36637}">
      <dsp:nvSpPr>
        <dsp:cNvPr id="0" name=""/>
        <dsp:cNvSpPr/>
      </dsp:nvSpPr>
      <dsp:spPr>
        <a:xfrm>
          <a:off x="7350508" y="895076"/>
          <a:ext cx="915714" cy="91571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EAABE-1E1D-45A6-ACAB-22051D1B7FAC}">
      <dsp:nvSpPr>
        <dsp:cNvPr id="0" name=""/>
        <dsp:cNvSpPr/>
      </dsp:nvSpPr>
      <dsp:spPr>
        <a:xfrm>
          <a:off x="7545660" y="1090228"/>
          <a:ext cx="525410" cy="52541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5E2C8B-D7F1-4ADE-9F49-76A7D9900879}">
      <dsp:nvSpPr>
        <dsp:cNvPr id="0" name=""/>
        <dsp:cNvSpPr/>
      </dsp:nvSpPr>
      <dsp:spPr>
        <a:xfrm>
          <a:off x="7057779" y="2096013"/>
          <a:ext cx="1501171" cy="60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Social emotional learning</a:t>
          </a:r>
        </a:p>
      </dsp:txBody>
      <dsp:txXfrm>
        <a:off x="7057779" y="2096013"/>
        <a:ext cx="1501171" cy="600468"/>
      </dsp:txXfrm>
    </dsp:sp>
    <dsp:sp modelId="{E348C69D-A3EA-46E8-9E70-BB7ECED8A69F}">
      <dsp:nvSpPr>
        <dsp:cNvPr id="0" name=""/>
        <dsp:cNvSpPr/>
      </dsp:nvSpPr>
      <dsp:spPr>
        <a:xfrm>
          <a:off x="9114384" y="895076"/>
          <a:ext cx="915714" cy="91571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79228-D01A-4CEE-AB52-1FE5291C59BD}">
      <dsp:nvSpPr>
        <dsp:cNvPr id="0" name=""/>
        <dsp:cNvSpPr/>
      </dsp:nvSpPr>
      <dsp:spPr>
        <a:xfrm>
          <a:off x="9309537" y="1090228"/>
          <a:ext cx="525410" cy="52541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C36DAC-AA7F-46E0-AFFD-23ED561E09AB}">
      <dsp:nvSpPr>
        <dsp:cNvPr id="0" name=""/>
        <dsp:cNvSpPr/>
      </dsp:nvSpPr>
      <dsp:spPr>
        <a:xfrm>
          <a:off x="8821656" y="2096013"/>
          <a:ext cx="1501171" cy="60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Bias assessment and training</a:t>
          </a:r>
        </a:p>
      </dsp:txBody>
      <dsp:txXfrm>
        <a:off x="8821656" y="2096013"/>
        <a:ext cx="1501171" cy="600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B5E22-A646-A749-84A9-C0AAA9E45FEF}" type="datetimeFigureOut">
              <a:rPr lang="en-US" smtClean="0"/>
              <a:t>3/21/23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06DE2-AF5E-0E44-9BAC-C98197262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30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06DE2-AF5E-0E44-9BAC-C98197262E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01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06DE2-AF5E-0E44-9BAC-C98197262E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04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06DE2-AF5E-0E44-9BAC-C98197262E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17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06DE2-AF5E-0E44-9BAC-C98197262E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35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06DE2-AF5E-0E44-9BAC-C98197262E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82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06DE2-AF5E-0E44-9BAC-C98197262E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90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How could a simulator like this apply to your practice?</a:t>
            </a:r>
          </a:p>
          <a:p>
            <a:r>
              <a:rPr lang="en-US"/>
              <a:t>https://www.polleverywhere.com/free_text_polls/yQkAStBpYDtRgfYbGTUIu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06DE2-AF5E-0E44-9BAC-C98197262E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71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06DE2-AF5E-0E44-9BAC-C98197262E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13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8002-315D-49B1-B10F-137139C4B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896" y="1122363"/>
            <a:ext cx="7276733" cy="3381398"/>
          </a:xfrm>
        </p:spPr>
        <p:txBody>
          <a:bodyPr anchor="b">
            <a:normAutofit/>
          </a:bodyPr>
          <a:lstStyle>
            <a:lvl1pPr algn="l">
              <a:defRPr sz="4800" cap="none"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535E0-4D9C-4DCA-8569-64503C5DC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894" y="4612942"/>
            <a:ext cx="7276733" cy="1181683"/>
          </a:xfrm>
        </p:spPr>
        <p:txBody>
          <a:bodyPr>
            <a:normAutofit/>
          </a:bodyPr>
          <a:lstStyle>
            <a:lvl1pPr marL="0" indent="0" algn="l">
              <a:buNone/>
              <a:defRPr sz="18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83B68-70CF-4A98-948C-6EA4BD68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2EF9-7F83-4AD3-B3F6-B9D4618D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B751B-3464-41CD-B728-A72BB191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17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5731-248B-49C2-93DE-8A3260C9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4D5C5-3D5A-4F3D-8A08-7053DACF1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E5372-3FC6-4227-B2DD-6CB24E65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1B1B1-B637-4E46-B64C-F082B54C2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567AD-4B78-41F6-B814-726D4BD4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9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674D5E-67E6-4C23-B80A-0C66B5331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76299"/>
            <a:ext cx="2628900" cy="5181601"/>
          </a:xfrm>
        </p:spPr>
        <p:txBody>
          <a:bodyPr vert="eaVert"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EFF2A-08E8-447D-85C7-7D5A9C422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76299"/>
            <a:ext cx="7734300" cy="51816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0030D-E580-4B0C-B5A8-2C8A094D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DCAEB-1B6E-492E-918E-47179AF4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4A38-A745-436E-9E33-63B9F81C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85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FD42-94A9-4345-AF38-7D562B502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4C458-A63B-4032-B4EC-732DAC188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855B5-7F2F-408B-800D-92CB34B9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03412-EA6B-43CA-8B3A-F502587C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6E9EE-F895-4ECE-B4B2-586D65ED8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93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193F-AFAD-4A9A-B0EF-530DFB19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876299"/>
            <a:ext cx="7876722" cy="371316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1BBE4-9FC1-4F89-B120-1C49D816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46170"/>
            <a:ext cx="6781301" cy="104845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30A6B-E3FD-4920-8128-C263CA1D6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66B85-0649-47DB-AD69-458D8F60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25931-A293-42E9-BDF5-B2AE121D7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9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262B-ECD6-47BB-A6F1-92A6033E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8779-51E9-44D1-9F7B-28F3C6D3C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474" y="2080517"/>
            <a:ext cx="4970124" cy="39773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E8BFB-5295-4C5E-9CB1-E276E9D0E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99" y="2080517"/>
            <a:ext cx="4970124" cy="39773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E22BF-1819-4301-B699-EF5A2F4D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0A2DF-39DE-49C3-A213-3E8423C7A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5D3A8-238B-4A68-A9F9-672D2F06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3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7D468-D010-4225-B024-DCEF543BC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1955"/>
            <a:ext cx="10441236" cy="13983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D60A0-FCAB-425A-9ECD-94CDE4F47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926" y="1983242"/>
            <a:ext cx="5007110" cy="814387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000" b="0" cap="all" spc="14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F986B-07CB-4FB0-9419-2AAB318B8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063" y="2813959"/>
            <a:ext cx="5007110" cy="32439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9D784-7968-4E8B-B704-E42EE8F187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9255" y="1983242"/>
            <a:ext cx="5031769" cy="814387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000" b="0" cap="all" spc="14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45754F-08D1-4593-988F-95F0ED1A0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9255" y="2813959"/>
            <a:ext cx="5031769" cy="32439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ED2E61-83B4-4C8F-BBFE-D9592034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0C136-A664-4013-8073-B0C6BDEF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AE9547-8EE7-461B-9E99-484B11E9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75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E667-0EFA-4EE6-8E4D-20805309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59" y="895440"/>
            <a:ext cx="10138451" cy="1832349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E4825-BB8C-4567-B407-B4452409D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38892-25DB-4A4E-9D43-6058C45C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3DDDA-48EF-4B42-9980-4762AF50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6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EFA7D9-6801-4DD0-8D7D-505212F4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FA3EA-1519-4178-AC3A-231A5BAA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23DBE-6FD6-4D60-8336-7843B4BD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70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D9AE-CA1A-4751-9B33-0AC09CE6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96948"/>
            <a:ext cx="3046410" cy="1479551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cap="all" spc="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F9941-76E5-42B5-8464-C1A7010D9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0796" y="876300"/>
            <a:ext cx="5758235" cy="5181599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785D8-F112-415F-9AB4-5F2AC060D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666144"/>
            <a:ext cx="3046409" cy="31949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0A0B3-4E9C-4FAC-B1D1-2673F7B5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A370A-33F5-48A6-962A-47C0F15D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AD606-A37D-4697-AA7A-EAE4F101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4E0B5E-1030-4A34-AB09-05ACB45CE993}"/>
              </a:ext>
            </a:extLst>
          </p:cNvPr>
          <p:cNvCxnSpPr>
            <a:cxnSpLocks/>
          </p:cNvCxnSpPr>
          <p:nvPr/>
        </p:nvCxnSpPr>
        <p:spPr>
          <a:xfrm>
            <a:off x="4610100" y="898989"/>
            <a:ext cx="0" cy="51387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92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1D4C-0A93-40A6-9645-5EF7DE6C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89314"/>
            <a:ext cx="3046409" cy="1487185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2F9455-852F-4604-87D4-801E8D5DB5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4" y="876300"/>
            <a:ext cx="5943596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42061-B161-4973-9EE4-76D0B73FC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666143"/>
            <a:ext cx="3046409" cy="31949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CE2E0-050A-4BC2-91DF-7A00811D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3/21/23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AB003-B443-4B96-9DD9-4284E7E1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79DBA-16C0-4FFB-B367-B96169B4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F2BD78-1D6B-4742-9726-75646D91F4AC}"/>
              </a:ext>
            </a:extLst>
          </p:cNvPr>
          <p:cNvCxnSpPr>
            <a:cxnSpLocks/>
          </p:cNvCxnSpPr>
          <p:nvPr/>
        </p:nvCxnSpPr>
        <p:spPr>
          <a:xfrm>
            <a:off x="4610100" y="898989"/>
            <a:ext cx="0" cy="51387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172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98CBCD-166B-4F97-A6DF-DAA3BF2B2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60" y="876302"/>
            <a:ext cx="10427840" cy="1086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4D6D9-636D-450B-839A-22AE0CED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758" y="2065984"/>
            <a:ext cx="10427841" cy="3903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6CAEC-1EE5-4B71-9646-5C378EEBE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2838" y="6356350"/>
            <a:ext cx="3361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326951E3-958F-4611-B170-D081BA0250F9}" type="datetimeFigureOut">
              <a:rPr lang="en-US" smtClean="0"/>
              <a:pPr/>
              <a:t>3/21/23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70EF8-70B2-4AFC-8388-691A146AA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874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7DC7-D05C-4038-B51A-F00B7B9C9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0400" y="6356350"/>
            <a:ext cx="6176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tx2"/>
                </a:solidFill>
              </a:defRPr>
            </a:lvl1pPr>
          </a:lstStyle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AD4CCDA-06BF-4D2A-B44F-195AEC0B5B22}"/>
              </a:ext>
            </a:extLst>
          </p:cNvPr>
          <p:cNvCxnSpPr>
            <a:cxnSpLocks/>
          </p:cNvCxnSpPr>
          <p:nvPr/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0109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70000"/>
        <a:buFontTx/>
        <a:buNone/>
        <a:defRPr sz="18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502920" indent="-22860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None/>
        <a:defRPr sz="1600" i="1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C5A67-118C-4E4F-B36D-98915F747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33AAF-D354-7323-0527-A0CF500AF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8595" r="-2" b="11926"/>
          <a:stretch/>
        </p:blipFill>
        <p:spPr>
          <a:xfrm>
            <a:off x="-4199" y="10"/>
            <a:ext cx="12196199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20F8B35-FE0B-427D-9196-5DB8CC697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06494" y="859953"/>
            <a:ext cx="4379010" cy="5197947"/>
          </a:xfrm>
          <a:custGeom>
            <a:avLst/>
            <a:gdLst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2480538 h 5246128"/>
              <a:gd name="connsiteX4" fmla="*/ 4419600 w 4419600"/>
              <a:gd name="connsiteY4" fmla="*/ 4975131 h 5246128"/>
              <a:gd name="connsiteX5" fmla="*/ 4419600 w 4419600"/>
              <a:gd name="connsiteY5" fmla="*/ 5246128 h 5246128"/>
              <a:gd name="connsiteX6" fmla="*/ 0 w 4419600"/>
              <a:gd name="connsiteY6" fmla="*/ 5246128 h 5246128"/>
              <a:gd name="connsiteX7" fmla="*/ 0 w 4419600"/>
              <a:gd name="connsiteY7" fmla="*/ 4975131 h 5246128"/>
              <a:gd name="connsiteX8" fmla="*/ 0 w 4419600"/>
              <a:gd name="connsiteY8" fmla="*/ 2480538 h 5246128"/>
              <a:gd name="connsiteX9" fmla="*/ 0 w 4419600"/>
              <a:gd name="connsiteY9" fmla="*/ 2209541 h 5246128"/>
              <a:gd name="connsiteX10" fmla="*/ 2209538 w 4419600"/>
              <a:gd name="connsiteY10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4975131 h 5246128"/>
              <a:gd name="connsiteX4" fmla="*/ 4419600 w 4419600"/>
              <a:gd name="connsiteY4" fmla="*/ 5246128 h 5246128"/>
              <a:gd name="connsiteX5" fmla="*/ 0 w 4419600"/>
              <a:gd name="connsiteY5" fmla="*/ 5246128 h 5246128"/>
              <a:gd name="connsiteX6" fmla="*/ 0 w 4419600"/>
              <a:gd name="connsiteY6" fmla="*/ 4975131 h 5246128"/>
              <a:gd name="connsiteX7" fmla="*/ 0 w 4419600"/>
              <a:gd name="connsiteY7" fmla="*/ 2480538 h 5246128"/>
              <a:gd name="connsiteX8" fmla="*/ 0 w 4419600"/>
              <a:gd name="connsiteY8" fmla="*/ 2209541 h 5246128"/>
              <a:gd name="connsiteX9" fmla="*/ 2209538 w 4419600"/>
              <a:gd name="connsiteY9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5246128 h 5246128"/>
              <a:gd name="connsiteX4" fmla="*/ 0 w 4419600"/>
              <a:gd name="connsiteY4" fmla="*/ 5246128 h 5246128"/>
              <a:gd name="connsiteX5" fmla="*/ 0 w 4419600"/>
              <a:gd name="connsiteY5" fmla="*/ 4975131 h 5246128"/>
              <a:gd name="connsiteX6" fmla="*/ 0 w 4419600"/>
              <a:gd name="connsiteY6" fmla="*/ 2480538 h 5246128"/>
              <a:gd name="connsiteX7" fmla="*/ 0 w 4419600"/>
              <a:gd name="connsiteY7" fmla="*/ 2209541 h 5246128"/>
              <a:gd name="connsiteX8" fmla="*/ 2209538 w 4419600"/>
              <a:gd name="connsiteY8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5246128 h 5246128"/>
              <a:gd name="connsiteX4" fmla="*/ 0 w 4419600"/>
              <a:gd name="connsiteY4" fmla="*/ 5246128 h 5246128"/>
              <a:gd name="connsiteX5" fmla="*/ 0 w 4419600"/>
              <a:gd name="connsiteY5" fmla="*/ 2480538 h 5246128"/>
              <a:gd name="connsiteX6" fmla="*/ 0 w 4419600"/>
              <a:gd name="connsiteY6" fmla="*/ 2209541 h 5246128"/>
              <a:gd name="connsiteX7" fmla="*/ 2209538 w 4419600"/>
              <a:gd name="connsiteY7" fmla="*/ 0 h 524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19600" h="5246128">
                <a:moveTo>
                  <a:pt x="2209538" y="0"/>
                </a:moveTo>
                <a:lnTo>
                  <a:pt x="2210062" y="0"/>
                </a:lnTo>
                <a:cubicBezTo>
                  <a:pt x="3430375" y="0"/>
                  <a:pt x="4419600" y="989251"/>
                  <a:pt x="4419600" y="2209541"/>
                </a:cubicBezTo>
                <a:lnTo>
                  <a:pt x="4419600" y="5246128"/>
                </a:lnTo>
                <a:lnTo>
                  <a:pt x="0" y="5246128"/>
                </a:lnTo>
                <a:lnTo>
                  <a:pt x="0" y="2480538"/>
                </a:lnTo>
                <a:lnTo>
                  <a:pt x="0" y="2209541"/>
                </a:lnTo>
                <a:cubicBezTo>
                  <a:pt x="0" y="989251"/>
                  <a:pt x="989222" y="0"/>
                  <a:pt x="2209538" y="0"/>
                </a:cubicBezTo>
                <a:close/>
              </a:path>
            </a:pathLst>
          </a:cu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DD4169-8FFA-86DF-742F-BB295E5AE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1849" y="1921623"/>
            <a:ext cx="6868301" cy="1750731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Case Based Learning in Augmented Reality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ED8FB3-0037-F6E3-687E-CF82983DA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8496" y="4936376"/>
            <a:ext cx="3295006" cy="847166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900" dirty="0">
                <a:solidFill>
                  <a:srgbClr val="FFFFFF"/>
                </a:solidFill>
                <a:latin typeface="+mj-lt"/>
              </a:rPr>
              <a:t>Seth McKenzie Alexander </a:t>
            </a:r>
            <a:r>
              <a:rPr lang="en-US" sz="900" dirty="0" err="1">
                <a:solidFill>
                  <a:srgbClr val="FFFFFF"/>
                </a:solidFill>
                <a:latin typeface="+mj-lt"/>
              </a:rPr>
              <a:t>EdM</a:t>
            </a:r>
            <a:endParaRPr lang="en-US" sz="900" dirty="0">
              <a:solidFill>
                <a:srgbClr val="FFFFFF"/>
              </a:solidFill>
              <a:latin typeface="+mj-lt"/>
            </a:endParaRPr>
          </a:p>
          <a:p>
            <a:pPr algn="ctr">
              <a:lnSpc>
                <a:spcPct val="110000"/>
              </a:lnSpc>
            </a:pPr>
            <a:r>
              <a:rPr lang="en-US" sz="900" dirty="0">
                <a:solidFill>
                  <a:srgbClr val="FFFFFF"/>
                </a:solidFill>
                <a:latin typeface="+mj-lt"/>
              </a:rPr>
              <a:t>Vince Friedman MEd</a:t>
            </a:r>
          </a:p>
          <a:p>
            <a:pPr algn="ctr">
              <a:lnSpc>
                <a:spcPct val="110000"/>
              </a:lnSpc>
            </a:pPr>
            <a:r>
              <a:rPr lang="en-US" sz="900" dirty="0">
                <a:solidFill>
                  <a:srgbClr val="FFFFFF"/>
                </a:solidFill>
                <a:latin typeface="+mj-lt"/>
              </a:rPr>
              <a:t>Yueh Lee MD PhD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59B18A-94FC-4D49-98EB-BEC65B321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376602" y="4316294"/>
            <a:ext cx="1458419" cy="0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920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229F666-8C72-465C-A1A8-D28703FD2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360186-27C2-85A8-4FCB-84FA0AB65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4168" y="2227700"/>
            <a:ext cx="8103664" cy="1256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/>
              <a:t>Q &amp; 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479790-92B9-6439-7D4E-A37BA2ADD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0300" y="3604225"/>
            <a:ext cx="7391400" cy="609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cap="all" spc="300"/>
              <a:t>Thanks for listening!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A6E69C-E9CC-4AD4-838D-2835683A6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2" idx="0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9096"/>
            <a:ext cx="0" cy="2178604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76B9EBB-1334-4040-BCF7-51F44CBFA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14362"/>
            <a:ext cx="0" cy="2143638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041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EACE703B-177A-4A03-827E-692635A35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3995AB-C305-D338-87DA-7B1357211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958297"/>
            <a:ext cx="4085665" cy="2195027"/>
          </a:xfrm>
        </p:spPr>
        <p:txBody>
          <a:bodyPr anchor="ctr">
            <a:normAutofit/>
          </a:bodyPr>
          <a:lstStyle/>
          <a:p>
            <a:r>
              <a:rPr lang="en-US" dirty="0"/>
              <a:t>Alphabet Soup (AR,VR, XR)</a:t>
            </a:r>
          </a:p>
        </p:txBody>
      </p:sp>
      <p:pic>
        <p:nvPicPr>
          <p:cNvPr id="14" name="Picture 4" descr="Many question marks on black background">
            <a:extLst>
              <a:ext uri="{FF2B5EF4-FFF2-40B4-BE49-F238E27FC236}">
                <a16:creationId xmlns:a16="http://schemas.microsoft.com/office/drawing/2014/main" id="{5D754386-1C8F-10BE-FE15-372570C749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36" b="19358"/>
          <a:stretch/>
        </p:blipFill>
        <p:spPr>
          <a:xfrm>
            <a:off x="20" y="10"/>
            <a:ext cx="12191979" cy="3428990"/>
          </a:xfrm>
          <a:prstGeom prst="rect">
            <a:avLst/>
          </a:prstGeom>
        </p:spPr>
      </p:pic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D8C0D56F-4A65-48B9-843D-F9D262C35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34000" y="4244223"/>
            <a:ext cx="0" cy="1623177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5F316CF-81AB-64C3-72E7-01BEDC773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0505" y="3958297"/>
            <a:ext cx="5059442" cy="2195027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 dirty="0"/>
              <a:t>There are varying definitions of alternative reality technologies</a:t>
            </a:r>
          </a:p>
          <a:p>
            <a:pPr>
              <a:lnSpc>
                <a:spcPct val="110000"/>
              </a:lnSpc>
            </a:pPr>
            <a:endParaRPr lang="en-US" sz="1700" dirty="0"/>
          </a:p>
          <a:p>
            <a:pPr>
              <a:lnSpc>
                <a:spcPct val="110000"/>
              </a:lnSpc>
            </a:pPr>
            <a:r>
              <a:rPr lang="en-US" sz="1700" dirty="0"/>
              <a:t>For our purposes, we’re defining AR as a </a:t>
            </a:r>
            <a:r>
              <a:rPr lang="en-US" sz="1700" u="sng" dirty="0"/>
              <a:t>virtually simulated</a:t>
            </a:r>
            <a:r>
              <a:rPr lang="en-US" sz="1700" dirty="0"/>
              <a:t> but </a:t>
            </a:r>
            <a:r>
              <a:rPr lang="en-US" sz="1700" u="sng" dirty="0"/>
              <a:t>not totally immersive structure</a:t>
            </a:r>
          </a:p>
        </p:txBody>
      </p:sp>
    </p:spTree>
    <p:extLst>
      <p:ext uri="{BB962C8B-B14F-4D97-AF65-F5344CB8AC3E}">
        <p14:creationId xmlns:p14="http://schemas.microsoft.com/office/powerpoint/2010/main" val="3259697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BA761B-DE6B-4078-B4C9-0FFE37D23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72BA1-68C3-5D7C-DD3B-7532C2EFB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60" y="876302"/>
            <a:ext cx="10427840" cy="1086056"/>
          </a:xfrm>
        </p:spPr>
        <p:txBody>
          <a:bodyPr>
            <a:normAutofit/>
          </a:bodyPr>
          <a:lstStyle/>
          <a:p>
            <a:r>
              <a:rPr lang="en-US" dirty="0"/>
              <a:t>Our Project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C630D5-1ADF-4994-883A-6501F0DF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52500" y="2053613"/>
            <a:ext cx="10325100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F1B73F9-C803-D4B2-39F6-A816A4CA9B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4811616"/>
              </p:ext>
            </p:extLst>
          </p:nvPr>
        </p:nvGraphicFramePr>
        <p:xfrm>
          <a:off x="952500" y="2536723"/>
          <a:ext cx="10325100" cy="3591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20461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CECA2BE-0443-493F-9413-FC132026C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using a holographic display.">
            <a:extLst>
              <a:ext uri="{FF2B5EF4-FFF2-40B4-BE49-F238E27FC236}">
                <a16:creationId xmlns:a16="http://schemas.microsoft.com/office/drawing/2014/main" id="{7381C237-609E-46A2-F58C-E119F28FD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396" r="-1" b="312"/>
          <a:stretch/>
        </p:blipFill>
        <p:spPr>
          <a:xfrm>
            <a:off x="20" y="1"/>
            <a:ext cx="12188932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C3041F-18C8-4A3F-BB74-556AD2101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2" y="1"/>
            <a:ext cx="12191999" cy="2211293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5046D6-E4D1-91E1-6867-C9B304773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598393"/>
            <a:ext cx="6855490" cy="11924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The Device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B28B90-B579-47ED-A625-BAD03AE6C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930588"/>
            <a:ext cx="12191999" cy="1927411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BEECB0-0766-4C59-B86E-5D26B7D8E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6259606"/>
            <a:ext cx="10325101" cy="0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037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8A565D8-E642-4598-BD4F-7ED84917B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G_6842">
            <a:hlinkClick r:id="" action="ppaction://media"/>
            <a:extLst>
              <a:ext uri="{FF2B5EF4-FFF2-40B4-BE49-F238E27FC236}">
                <a16:creationId xmlns:a16="http://schemas.microsoft.com/office/drawing/2014/main" id="{6EAEFD3A-B034-06A9-357D-4EF6D33CD9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3241" cy="6858000"/>
          </a:xfrm>
        </p:spPr>
      </p:pic>
    </p:spTree>
    <p:extLst>
      <p:ext uri="{BB962C8B-B14F-4D97-AF65-F5344CB8AC3E}">
        <p14:creationId xmlns:p14="http://schemas.microsoft.com/office/powerpoint/2010/main" val="256065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8A565D8-E642-4598-BD4F-7ED84917B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G_6843">
            <a:hlinkClick r:id="" action="ppaction://media"/>
            <a:extLst>
              <a:ext uri="{FF2B5EF4-FFF2-40B4-BE49-F238E27FC236}">
                <a16:creationId xmlns:a16="http://schemas.microsoft.com/office/drawing/2014/main" id="{1219C294-DFAB-DC7B-69B3-9483CA63A63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" y="0"/>
            <a:ext cx="12193241" cy="6858000"/>
          </a:xfrm>
        </p:spPr>
      </p:pic>
    </p:spTree>
    <p:extLst>
      <p:ext uri="{BB962C8B-B14F-4D97-AF65-F5344CB8AC3E}">
        <p14:creationId xmlns:p14="http://schemas.microsoft.com/office/powerpoint/2010/main" val="139114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E3B514-83FE-45D4-988C-78925DD13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0F0A26-97EC-635A-95AA-E5A7A243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805" y="876300"/>
            <a:ext cx="7605995" cy="1367398"/>
          </a:xfrm>
        </p:spPr>
        <p:txBody>
          <a:bodyPr anchor="b">
            <a:normAutofit/>
          </a:bodyPr>
          <a:lstStyle/>
          <a:p>
            <a:r>
              <a:rPr lang="en-US" dirty="0"/>
              <a:t>Findings So Far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7CBF7F-92AD-42B8-AA3E-C4AF7A2AD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6400" y="2589817"/>
            <a:ext cx="0" cy="3468083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982CD3-5694-6794-A410-4330CBBEBE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9236908"/>
              </p:ext>
            </p:extLst>
          </p:nvPr>
        </p:nvGraphicFramePr>
        <p:xfrm>
          <a:off x="2220687" y="2589816"/>
          <a:ext cx="8917576" cy="3468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409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E6273-80A8-AFEF-B759-064C2B5AB5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64B579-FB2B-778B-A161-6CB0F60B22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free_text_polls/yQkAStBpYDtRgfYbGTUIu">
            <a:extLst>
              <a:ext uri="{FF2B5EF4-FFF2-40B4-BE49-F238E27FC236}">
                <a16:creationId xmlns:a16="http://schemas.microsoft.com/office/drawing/2014/main" id="{6B15102E-781B-058F-BE40-2A417547E35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67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E0BA761B-DE6B-4078-B4C9-0FFE37D23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9A059-AFE0-2E10-7BE5-6752BB55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60" y="876302"/>
            <a:ext cx="10427840" cy="1086056"/>
          </a:xfrm>
        </p:spPr>
        <p:txBody>
          <a:bodyPr>
            <a:normAutofit/>
          </a:bodyPr>
          <a:lstStyle/>
          <a:p>
            <a:r>
              <a:rPr lang="en-US"/>
              <a:t>Some Ideas…</a:t>
            </a:r>
            <a:endParaRPr lang="en-US" dirty="0"/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05C630D5-1ADF-4994-883A-6501F0DF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52500" y="2053613"/>
            <a:ext cx="10325100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FB22268B-A8B5-3D5D-972A-961D43CC64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2258694"/>
              </p:ext>
            </p:extLst>
          </p:nvPr>
        </p:nvGraphicFramePr>
        <p:xfrm>
          <a:off x="952500" y="2536723"/>
          <a:ext cx="10325100" cy="3591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4687195"/>
      </p:ext>
    </p:extLst>
  </p:cSld>
  <p:clrMapOvr>
    <a:masterClrMapping/>
  </p:clrMapOvr>
</p:sld>
</file>

<file path=ppt/theme/theme1.xml><?xml version="1.0" encoding="utf-8"?>
<a:theme xmlns:a="http://schemas.openxmlformats.org/drawingml/2006/main" name="VaultVTI">
  <a:themeElements>
    <a:clrScheme name="AnalogousFromRegularSeedLeftStep">
      <a:dk1>
        <a:srgbClr val="000000"/>
      </a:dk1>
      <a:lt1>
        <a:srgbClr val="FFFFFF"/>
      </a:lt1>
      <a:dk2>
        <a:srgbClr val="1B2F2E"/>
      </a:dk2>
      <a:lt2>
        <a:srgbClr val="F2F3F0"/>
      </a:lt2>
      <a:accent1>
        <a:srgbClr val="874DC3"/>
      </a:accent1>
      <a:accent2>
        <a:srgbClr val="524AB7"/>
      </a:accent2>
      <a:accent3>
        <a:srgbClr val="4D75C3"/>
      </a:accent3>
      <a:accent4>
        <a:srgbClr val="3B95B1"/>
      </a:accent4>
      <a:accent5>
        <a:srgbClr val="4BBFAB"/>
      </a:accent5>
      <a:accent6>
        <a:srgbClr val="3BB16B"/>
      </a:accent6>
      <a:hlink>
        <a:srgbClr val="669933"/>
      </a:hlink>
      <a:folHlink>
        <a:srgbClr val="7F7F7F"/>
      </a:folHlink>
    </a:clrScheme>
    <a:fontScheme name="Custom 5">
      <a:majorFont>
        <a:latin typeface="Georgia Pro Light"/>
        <a:ea typeface=""/>
        <a:cs typeface=""/>
      </a:majorFont>
      <a:minorFont>
        <a:latin typeface="Georgia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ultVTI" id="{144E1EB0-F9F9-4F8D-8264-A2820BA0C47A}" vid="{3A992A48-7697-4A22-A884-B4A11E6218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208</Words>
  <Application>Microsoft Macintosh PowerPoint</Application>
  <PresentationFormat>Widescreen</PresentationFormat>
  <Paragraphs>36</Paragraphs>
  <Slides>10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Georgia Pro Light</vt:lpstr>
      <vt:lpstr>VaultVTI</vt:lpstr>
      <vt:lpstr>Case Based Learning in Augmented Reality</vt:lpstr>
      <vt:lpstr>Alphabet Soup (AR,VR, XR)</vt:lpstr>
      <vt:lpstr>Our Project</vt:lpstr>
      <vt:lpstr>The Device</vt:lpstr>
      <vt:lpstr>PowerPoint Presentation</vt:lpstr>
      <vt:lpstr>PowerPoint Presentation</vt:lpstr>
      <vt:lpstr>Findings So Far</vt:lpstr>
      <vt:lpstr>PowerPoint Presentation</vt:lpstr>
      <vt:lpstr>Some Ideas…</vt:lpstr>
      <vt:lpstr>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Based Learning in Augmented Reality</dc:title>
  <dc:creator>Alexander, Seth McKenzie</dc:creator>
  <cp:lastModifiedBy>Alexander, Seth McKenzie</cp:lastModifiedBy>
  <cp:revision>1</cp:revision>
  <dcterms:created xsi:type="dcterms:W3CDTF">2023-03-19T16:24:29Z</dcterms:created>
  <dcterms:modified xsi:type="dcterms:W3CDTF">2023-03-22T02:23:29Z</dcterms:modified>
</cp:coreProperties>
</file>