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8"/>
  </p:notesMasterIdLst>
  <p:sldIdLst>
    <p:sldId id="256" r:id="rId2"/>
    <p:sldId id="257" r:id="rId3"/>
    <p:sldId id="258" r:id="rId4"/>
    <p:sldId id="259" r:id="rId5"/>
    <p:sldId id="260" r:id="rId6"/>
    <p:sldId id="261" r:id="rId7"/>
  </p:sldIdLst>
  <p:sldSz cx="9144000" cy="5143500" type="screen16x9"/>
  <p:notesSz cx="6858000" cy="9144000"/>
  <p:embeddedFontLst>
    <p:embeddedFont>
      <p:font typeface="Georgia" panose="02040502050405020303" pitchFamily="18" charset="0"/>
      <p:regular r:id="rId9"/>
      <p:bold r:id="rId10"/>
      <p:italic r:id="rId11"/>
      <p:boldItalic r:id="rId12"/>
    </p:embeddedFont>
    <p:embeddedFont>
      <p:font typeface="Maven Pro" pitchFamily="2" charset="77"/>
      <p:regular r:id="rId13"/>
      <p:bold r:id="rId14"/>
    </p:embeddedFont>
    <p:embeddedFont>
      <p:font typeface="Nunito" pitchFamily="2" charset="77"/>
      <p:regular r:id="rId15"/>
      <p:bold r:id="rId16"/>
      <p:italic r:id="rId17"/>
      <p:boldItalic r:id="rId1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161" d="100"/>
          <a:sy n="161" d="100"/>
        </p:scale>
        <p:origin x="784" y="20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font" Target="fonts/font5.fntdata"/><Relationship Id="rId18"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font" Target="fonts/font4.fntdata"/><Relationship Id="rId17"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font" Target="fonts/font8.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font" Target="fonts/font7.fntdata"/><Relationship Id="rId10" Type="http://schemas.openxmlformats.org/officeDocument/2006/relationships/font" Target="fonts/font2.fntdata"/><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font" Target="fonts/font1.fntdata"/><Relationship Id="rId14" Type="http://schemas.openxmlformats.org/officeDocument/2006/relationships/font" Target="fonts/font6.fntdata"/><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21df9198f87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21df9198f87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21df9198f87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21df9198f87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21df9198f87_0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21df9198f87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21df9198f87_0_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21df9198f87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21df9198f87_0_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21df9198f87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21df9198f87_0_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21df9198f87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3"/>
        </a:solidFill>
        <a:effectLst/>
      </p:bgPr>
    </p:bg>
    <p:spTree>
      <p:nvGrpSpPr>
        <p:cNvPr id="1" name="Shape 9"/>
        <p:cNvGrpSpPr/>
        <p:nvPr/>
      </p:nvGrpSpPr>
      <p:grpSpPr>
        <a:xfrm>
          <a:off x="0" y="0"/>
          <a:ext cx="0" cy="0"/>
          <a:chOff x="0" y="0"/>
          <a:chExt cx="0" cy="0"/>
        </a:xfrm>
      </p:grpSpPr>
      <p:grpSp>
        <p:nvGrpSpPr>
          <p:cNvPr id="10" name="Google Shape;10;p2"/>
          <p:cNvGrpSpPr/>
          <p:nvPr/>
        </p:nvGrpSpPr>
        <p:grpSpPr>
          <a:xfrm>
            <a:off x="7343003" y="3409675"/>
            <a:ext cx="1691422" cy="1732548"/>
            <a:chOff x="7343003" y="3409675"/>
            <a:chExt cx="1691422" cy="1732548"/>
          </a:xfrm>
        </p:grpSpPr>
        <p:grpSp>
          <p:nvGrpSpPr>
            <p:cNvPr id="11" name="Google Shape;11;p2"/>
            <p:cNvGrpSpPr/>
            <p:nvPr/>
          </p:nvGrpSpPr>
          <p:grpSpPr>
            <a:xfrm>
              <a:off x="7343003" y="4453711"/>
              <a:ext cx="316800" cy="688513"/>
              <a:chOff x="7343003" y="4453711"/>
              <a:chExt cx="316800" cy="688513"/>
            </a:xfrm>
          </p:grpSpPr>
          <p:sp>
            <p:nvSpPr>
              <p:cNvPr id="12" name="Google Shape;12;p2"/>
              <p:cNvSpPr/>
              <p:nvPr/>
            </p:nvSpPr>
            <p:spPr>
              <a:xfrm>
                <a:off x="7343003" y="4453711"/>
                <a:ext cx="316800" cy="688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7343003" y="4801723"/>
                <a:ext cx="316800" cy="340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4;p2"/>
            <p:cNvGrpSpPr/>
            <p:nvPr/>
          </p:nvGrpSpPr>
          <p:grpSpPr>
            <a:xfrm>
              <a:off x="7801210" y="4105700"/>
              <a:ext cx="316800" cy="1036523"/>
              <a:chOff x="7801210" y="4105700"/>
              <a:chExt cx="316800" cy="1036523"/>
            </a:xfrm>
          </p:grpSpPr>
          <p:sp>
            <p:nvSpPr>
              <p:cNvPr id="15" name="Google Shape;15;p2"/>
              <p:cNvSpPr/>
              <p:nvPr/>
            </p:nvSpPr>
            <p:spPr>
              <a:xfrm>
                <a:off x="7801210" y="4453711"/>
                <a:ext cx="316800" cy="688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7801210" y="4105700"/>
                <a:ext cx="316800" cy="1036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7801210" y="4801723"/>
                <a:ext cx="316800" cy="340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18;p2"/>
            <p:cNvGrpSpPr/>
            <p:nvPr/>
          </p:nvGrpSpPr>
          <p:grpSpPr>
            <a:xfrm>
              <a:off x="8259418" y="3757688"/>
              <a:ext cx="316800" cy="1384535"/>
              <a:chOff x="8259418" y="3757688"/>
              <a:chExt cx="316800" cy="1384535"/>
            </a:xfrm>
          </p:grpSpPr>
          <p:sp>
            <p:nvSpPr>
              <p:cNvPr id="19" name="Google Shape;19;p2"/>
              <p:cNvSpPr/>
              <p:nvPr/>
            </p:nvSpPr>
            <p:spPr>
              <a:xfrm>
                <a:off x="8259418" y="4453711"/>
                <a:ext cx="316800" cy="688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8259418" y="3757688"/>
                <a:ext cx="316800" cy="1384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8259418" y="4105700"/>
                <a:ext cx="316800" cy="1036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8259418" y="4801723"/>
                <a:ext cx="316800" cy="340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3;p2"/>
            <p:cNvGrpSpPr/>
            <p:nvPr/>
          </p:nvGrpSpPr>
          <p:grpSpPr>
            <a:xfrm>
              <a:off x="8717625" y="3409675"/>
              <a:ext cx="316800" cy="1732548"/>
              <a:chOff x="8717625" y="3409675"/>
              <a:chExt cx="316800" cy="1732548"/>
            </a:xfrm>
          </p:grpSpPr>
          <p:sp>
            <p:nvSpPr>
              <p:cNvPr id="24" name="Google Shape;24;p2"/>
              <p:cNvSpPr/>
              <p:nvPr/>
            </p:nvSpPr>
            <p:spPr>
              <a:xfrm>
                <a:off x="8717625" y="4453711"/>
                <a:ext cx="316800" cy="688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8717625" y="3757688"/>
                <a:ext cx="316800" cy="1384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8717625" y="4105700"/>
                <a:ext cx="316800" cy="1036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8717625" y="3409675"/>
                <a:ext cx="316800" cy="1732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8717625" y="4801723"/>
                <a:ext cx="316800" cy="340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9" name="Google Shape;29;p2"/>
          <p:cNvGrpSpPr/>
          <p:nvPr/>
        </p:nvGrpSpPr>
        <p:grpSpPr>
          <a:xfrm>
            <a:off x="5043503" y="0"/>
            <a:ext cx="3814072" cy="3839102"/>
            <a:chOff x="5043503" y="0"/>
            <a:chExt cx="3814072" cy="3839102"/>
          </a:xfrm>
        </p:grpSpPr>
        <p:sp>
          <p:nvSpPr>
            <p:cNvPr id="30" name="Google Shape;30;p2"/>
            <p:cNvSpPr/>
            <p:nvPr/>
          </p:nvSpPr>
          <p:spPr>
            <a:xfrm>
              <a:off x="8460975" y="1817775"/>
              <a:ext cx="396600" cy="396600"/>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rot="-9830444">
              <a:off x="6469759" y="3480728"/>
              <a:ext cx="320148" cy="320148"/>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 name="Google Shape;32;p2"/>
            <p:cNvGrpSpPr/>
            <p:nvPr/>
          </p:nvGrpSpPr>
          <p:grpSpPr>
            <a:xfrm>
              <a:off x="7647812" y="2704283"/>
              <a:ext cx="635219" cy="635219"/>
              <a:chOff x="6725724" y="2701260"/>
              <a:chExt cx="1208101" cy="1208100"/>
            </a:xfrm>
          </p:grpSpPr>
          <p:sp>
            <p:nvSpPr>
              <p:cNvPr id="33" name="Google Shape;33;p2"/>
              <p:cNvSpPr/>
              <p:nvPr/>
            </p:nvSpPr>
            <p:spPr>
              <a:xfrm rot="5400000">
                <a:off x="6725725" y="2701260"/>
                <a:ext cx="1208100" cy="1208100"/>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rot="5400000">
                <a:off x="6725724" y="2701260"/>
                <a:ext cx="1208100" cy="1208100"/>
              </a:xfrm>
              <a:prstGeom prst="pie">
                <a:avLst>
                  <a:gd name="adj1" fmla="val 8244818"/>
                  <a:gd name="adj2" fmla="val 16246175"/>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rot="5400000">
                <a:off x="6954988" y="2930398"/>
                <a:ext cx="749700" cy="749700"/>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 name="Google Shape;36;p2"/>
            <p:cNvSpPr/>
            <p:nvPr/>
          </p:nvSpPr>
          <p:spPr>
            <a:xfrm>
              <a:off x="8460975" y="1817775"/>
              <a:ext cx="396600" cy="396600"/>
            </a:xfrm>
            <a:prstGeom prst="pie">
              <a:avLst>
                <a:gd name="adj1" fmla="val 19376841"/>
                <a:gd name="adj2" fmla="val 1620000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 name="Google Shape;37;p2"/>
            <p:cNvGrpSpPr/>
            <p:nvPr/>
          </p:nvGrpSpPr>
          <p:grpSpPr>
            <a:xfrm>
              <a:off x="7952720" y="179238"/>
              <a:ext cx="873165" cy="873003"/>
              <a:chOff x="7754428" y="208725"/>
              <a:chExt cx="541800" cy="541800"/>
            </a:xfrm>
          </p:grpSpPr>
          <p:sp>
            <p:nvSpPr>
              <p:cNvPr id="38" name="Google Shape;38;p2"/>
              <p:cNvSpPr/>
              <p:nvPr/>
            </p:nvSpPr>
            <p:spPr>
              <a:xfrm rot="-8647347">
                <a:off x="7831319" y="285616"/>
                <a:ext cx="388018" cy="388018"/>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rot="-8647347">
                <a:off x="7831319" y="285616"/>
                <a:ext cx="388018" cy="388018"/>
              </a:xfrm>
              <a:prstGeom prst="pie">
                <a:avLst>
                  <a:gd name="adj1" fmla="val 19376841"/>
                  <a:gd name="adj2" fmla="val 12313574"/>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 name="Google Shape;40;p2"/>
            <p:cNvSpPr/>
            <p:nvPr/>
          </p:nvSpPr>
          <p:spPr>
            <a:xfrm>
              <a:off x="5399840" y="356365"/>
              <a:ext cx="2577000" cy="2577000"/>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rot="2043858">
              <a:off x="5503813" y="460310"/>
              <a:ext cx="2369480" cy="2369480"/>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5399795" y="360281"/>
              <a:ext cx="2577000" cy="2577000"/>
            </a:xfrm>
            <a:prstGeom prst="pie">
              <a:avLst>
                <a:gd name="adj1" fmla="val 8801158"/>
                <a:gd name="adj2" fmla="val 1620000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rot="2044777">
              <a:off x="5911449" y="867729"/>
              <a:ext cx="1554223" cy="1554223"/>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5399795" y="356358"/>
              <a:ext cx="2577000" cy="2577000"/>
            </a:xfrm>
            <a:prstGeom prst="pie">
              <a:avLst>
                <a:gd name="adj1" fmla="val 12554101"/>
                <a:gd name="adj2" fmla="val 1620000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rot="-9830444">
              <a:off x="6469759" y="3480727"/>
              <a:ext cx="320148" cy="320148"/>
            </a:xfrm>
            <a:prstGeom prst="pie">
              <a:avLst>
                <a:gd name="adj1" fmla="val 19376841"/>
                <a:gd name="adj2" fmla="val 1620000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Google Shape;46;p2"/>
          <p:cNvSpPr txBox="1">
            <a:spLocks noGrp="1"/>
          </p:cNvSpPr>
          <p:nvPr>
            <p:ph type="ctrTitle"/>
          </p:nvPr>
        </p:nvSpPr>
        <p:spPr>
          <a:xfrm>
            <a:off x="824000" y="1613813"/>
            <a:ext cx="4255500" cy="18729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47" name="Google Shape;47;p2"/>
          <p:cNvSpPr txBox="1">
            <a:spLocks noGrp="1"/>
          </p:cNvSpPr>
          <p:nvPr>
            <p:ph type="subTitle" idx="1"/>
          </p:nvPr>
        </p:nvSpPr>
        <p:spPr>
          <a:xfrm>
            <a:off x="824000" y="3596300"/>
            <a:ext cx="4255500" cy="695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48" name="Google Shape;48;p2"/>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3"/>
        </a:solidFill>
        <a:effectLst/>
      </p:bgPr>
    </p:bg>
    <p:spTree>
      <p:nvGrpSpPr>
        <p:cNvPr id="1" name="Shape 141"/>
        <p:cNvGrpSpPr/>
        <p:nvPr/>
      </p:nvGrpSpPr>
      <p:grpSpPr>
        <a:xfrm>
          <a:off x="0" y="0"/>
          <a:ext cx="0" cy="0"/>
          <a:chOff x="0" y="0"/>
          <a:chExt cx="0" cy="0"/>
        </a:xfrm>
      </p:grpSpPr>
      <p:grpSp>
        <p:nvGrpSpPr>
          <p:cNvPr id="142" name="Google Shape;142;p11"/>
          <p:cNvGrpSpPr/>
          <p:nvPr/>
        </p:nvGrpSpPr>
        <p:grpSpPr>
          <a:xfrm>
            <a:off x="52" y="4099200"/>
            <a:ext cx="9144036" cy="1044300"/>
            <a:chOff x="52" y="4099200"/>
            <a:chExt cx="9144036" cy="1044300"/>
          </a:xfrm>
        </p:grpSpPr>
        <p:grpSp>
          <p:nvGrpSpPr>
            <p:cNvPr id="143" name="Google Shape;143;p11"/>
            <p:cNvGrpSpPr/>
            <p:nvPr/>
          </p:nvGrpSpPr>
          <p:grpSpPr>
            <a:xfrm>
              <a:off x="52" y="4309200"/>
              <a:ext cx="231622" cy="834300"/>
              <a:chOff x="2688737" y="4301380"/>
              <a:chExt cx="231900" cy="834300"/>
            </a:xfrm>
          </p:grpSpPr>
          <p:sp>
            <p:nvSpPr>
              <p:cNvPr id="144" name="Google Shape;144;p11"/>
              <p:cNvSpPr/>
              <p:nvPr/>
            </p:nvSpPr>
            <p:spPr>
              <a:xfrm flipH="1">
                <a:off x="2688737" y="4720780"/>
                <a:ext cx="2319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1"/>
              <p:cNvSpPr/>
              <p:nvPr/>
            </p:nvSpPr>
            <p:spPr>
              <a:xfrm flipH="1">
                <a:off x="2688737" y="4301380"/>
                <a:ext cx="2319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1"/>
              <p:cNvSpPr/>
              <p:nvPr/>
            </p:nvSpPr>
            <p:spPr>
              <a:xfrm flipH="1">
                <a:off x="2688737" y="4511080"/>
                <a:ext cx="2319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1"/>
              <p:cNvSpPr/>
              <p:nvPr/>
            </p:nvSpPr>
            <p:spPr>
              <a:xfrm flipH="1">
                <a:off x="2688737" y="4930480"/>
                <a:ext cx="2319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 name="Google Shape;148;p11"/>
            <p:cNvGrpSpPr/>
            <p:nvPr/>
          </p:nvGrpSpPr>
          <p:grpSpPr>
            <a:xfrm>
              <a:off x="371406" y="4099200"/>
              <a:ext cx="231622" cy="1044300"/>
              <a:chOff x="2688737" y="4091380"/>
              <a:chExt cx="231900" cy="1044300"/>
            </a:xfrm>
          </p:grpSpPr>
          <p:sp>
            <p:nvSpPr>
              <p:cNvPr id="149" name="Google Shape;149;p11"/>
              <p:cNvSpPr/>
              <p:nvPr/>
            </p:nvSpPr>
            <p:spPr>
              <a:xfrm flipH="1">
                <a:off x="2688737" y="4720780"/>
                <a:ext cx="2319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1"/>
              <p:cNvSpPr/>
              <p:nvPr/>
            </p:nvSpPr>
            <p:spPr>
              <a:xfrm flipH="1">
                <a:off x="2688737" y="4301380"/>
                <a:ext cx="2319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1"/>
              <p:cNvSpPr/>
              <p:nvPr/>
            </p:nvSpPr>
            <p:spPr>
              <a:xfrm flipH="1">
                <a:off x="2688737" y="4511080"/>
                <a:ext cx="2319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1"/>
              <p:cNvSpPr/>
              <p:nvPr/>
            </p:nvSpPr>
            <p:spPr>
              <a:xfrm flipH="1">
                <a:off x="2688737" y="4091380"/>
                <a:ext cx="2319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1"/>
              <p:cNvSpPr/>
              <p:nvPr/>
            </p:nvSpPr>
            <p:spPr>
              <a:xfrm flipH="1">
                <a:off x="2688737" y="4930480"/>
                <a:ext cx="2319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 name="Google Shape;154;p11"/>
            <p:cNvGrpSpPr/>
            <p:nvPr/>
          </p:nvGrpSpPr>
          <p:grpSpPr>
            <a:xfrm>
              <a:off x="742761" y="4309200"/>
              <a:ext cx="231622" cy="834300"/>
              <a:chOff x="2688737" y="4301380"/>
              <a:chExt cx="231900" cy="834300"/>
            </a:xfrm>
          </p:grpSpPr>
          <p:sp>
            <p:nvSpPr>
              <p:cNvPr id="155" name="Google Shape;155;p11"/>
              <p:cNvSpPr/>
              <p:nvPr/>
            </p:nvSpPr>
            <p:spPr>
              <a:xfrm flipH="1">
                <a:off x="2688737" y="4720780"/>
                <a:ext cx="2319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1"/>
              <p:cNvSpPr/>
              <p:nvPr/>
            </p:nvSpPr>
            <p:spPr>
              <a:xfrm flipH="1">
                <a:off x="2688737" y="4301380"/>
                <a:ext cx="2319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1"/>
              <p:cNvSpPr/>
              <p:nvPr/>
            </p:nvSpPr>
            <p:spPr>
              <a:xfrm flipH="1">
                <a:off x="2688737" y="4511080"/>
                <a:ext cx="2319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1"/>
              <p:cNvSpPr/>
              <p:nvPr/>
            </p:nvSpPr>
            <p:spPr>
              <a:xfrm flipH="1">
                <a:off x="2688737" y="4930480"/>
                <a:ext cx="2319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 name="Google Shape;159;p11"/>
            <p:cNvGrpSpPr/>
            <p:nvPr/>
          </p:nvGrpSpPr>
          <p:grpSpPr>
            <a:xfrm>
              <a:off x="1114115" y="4518900"/>
              <a:ext cx="231622" cy="624600"/>
              <a:chOff x="2688737" y="4511080"/>
              <a:chExt cx="231900" cy="624600"/>
            </a:xfrm>
          </p:grpSpPr>
          <p:sp>
            <p:nvSpPr>
              <p:cNvPr id="160" name="Google Shape;160;p11"/>
              <p:cNvSpPr/>
              <p:nvPr/>
            </p:nvSpPr>
            <p:spPr>
              <a:xfrm flipH="1">
                <a:off x="2688737" y="4720780"/>
                <a:ext cx="2319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1"/>
              <p:cNvSpPr/>
              <p:nvPr/>
            </p:nvSpPr>
            <p:spPr>
              <a:xfrm flipH="1">
                <a:off x="2688737" y="4511080"/>
                <a:ext cx="2319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1"/>
              <p:cNvSpPr/>
              <p:nvPr/>
            </p:nvSpPr>
            <p:spPr>
              <a:xfrm flipH="1">
                <a:off x="2688737" y="4930480"/>
                <a:ext cx="2319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3" name="Google Shape;163;p11"/>
            <p:cNvGrpSpPr/>
            <p:nvPr/>
          </p:nvGrpSpPr>
          <p:grpSpPr>
            <a:xfrm>
              <a:off x="1856753" y="4099200"/>
              <a:ext cx="231600" cy="1044300"/>
              <a:chOff x="1856753" y="4099200"/>
              <a:chExt cx="231600" cy="1044300"/>
            </a:xfrm>
          </p:grpSpPr>
          <p:sp>
            <p:nvSpPr>
              <p:cNvPr id="164" name="Google Shape;164;p11"/>
              <p:cNvSpPr/>
              <p:nvPr/>
            </p:nvSpPr>
            <p:spPr>
              <a:xfrm flipH="1">
                <a:off x="1856753"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1"/>
              <p:cNvSpPr/>
              <p:nvPr/>
            </p:nvSpPr>
            <p:spPr>
              <a:xfrm flipH="1">
                <a:off x="1856753"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1"/>
              <p:cNvSpPr/>
              <p:nvPr/>
            </p:nvSpPr>
            <p:spPr>
              <a:xfrm flipH="1">
                <a:off x="1856753"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1"/>
              <p:cNvSpPr/>
              <p:nvPr/>
            </p:nvSpPr>
            <p:spPr>
              <a:xfrm flipH="1">
                <a:off x="1856753"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1"/>
              <p:cNvSpPr/>
              <p:nvPr/>
            </p:nvSpPr>
            <p:spPr>
              <a:xfrm flipH="1">
                <a:off x="1856753"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 name="Google Shape;169;p11"/>
            <p:cNvGrpSpPr/>
            <p:nvPr/>
          </p:nvGrpSpPr>
          <p:grpSpPr>
            <a:xfrm>
              <a:off x="2228107" y="4309200"/>
              <a:ext cx="231600" cy="834300"/>
              <a:chOff x="2228107" y="4309200"/>
              <a:chExt cx="231600" cy="834300"/>
            </a:xfrm>
          </p:grpSpPr>
          <p:sp>
            <p:nvSpPr>
              <p:cNvPr id="170" name="Google Shape;170;p11"/>
              <p:cNvSpPr/>
              <p:nvPr/>
            </p:nvSpPr>
            <p:spPr>
              <a:xfrm flipH="1">
                <a:off x="2228107"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1"/>
              <p:cNvSpPr/>
              <p:nvPr/>
            </p:nvSpPr>
            <p:spPr>
              <a:xfrm flipH="1">
                <a:off x="2228107"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1"/>
              <p:cNvSpPr/>
              <p:nvPr/>
            </p:nvSpPr>
            <p:spPr>
              <a:xfrm flipH="1">
                <a:off x="2228107"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1"/>
              <p:cNvSpPr/>
              <p:nvPr/>
            </p:nvSpPr>
            <p:spPr>
              <a:xfrm flipH="1">
                <a:off x="2228107"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4" name="Google Shape;174;p11"/>
            <p:cNvGrpSpPr/>
            <p:nvPr/>
          </p:nvGrpSpPr>
          <p:grpSpPr>
            <a:xfrm>
              <a:off x="2599462" y="4518900"/>
              <a:ext cx="231600" cy="624600"/>
              <a:chOff x="2599462" y="4518900"/>
              <a:chExt cx="231600" cy="624600"/>
            </a:xfrm>
          </p:grpSpPr>
          <p:sp>
            <p:nvSpPr>
              <p:cNvPr id="175" name="Google Shape;175;p11"/>
              <p:cNvSpPr/>
              <p:nvPr/>
            </p:nvSpPr>
            <p:spPr>
              <a:xfrm flipH="1">
                <a:off x="2599462"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1"/>
              <p:cNvSpPr/>
              <p:nvPr/>
            </p:nvSpPr>
            <p:spPr>
              <a:xfrm flipH="1">
                <a:off x="2599462"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1"/>
              <p:cNvSpPr/>
              <p:nvPr/>
            </p:nvSpPr>
            <p:spPr>
              <a:xfrm flipH="1">
                <a:off x="2599462"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 name="Google Shape;178;p11"/>
            <p:cNvGrpSpPr/>
            <p:nvPr/>
          </p:nvGrpSpPr>
          <p:grpSpPr>
            <a:xfrm>
              <a:off x="3342171" y="4099200"/>
              <a:ext cx="231600" cy="1044300"/>
              <a:chOff x="3342171" y="4099200"/>
              <a:chExt cx="231600" cy="1044300"/>
            </a:xfrm>
          </p:grpSpPr>
          <p:sp>
            <p:nvSpPr>
              <p:cNvPr id="179" name="Google Shape;179;p11"/>
              <p:cNvSpPr/>
              <p:nvPr/>
            </p:nvSpPr>
            <p:spPr>
              <a:xfrm flipH="1">
                <a:off x="3342171"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1"/>
              <p:cNvSpPr/>
              <p:nvPr/>
            </p:nvSpPr>
            <p:spPr>
              <a:xfrm flipH="1">
                <a:off x="3342171"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1"/>
              <p:cNvSpPr/>
              <p:nvPr/>
            </p:nvSpPr>
            <p:spPr>
              <a:xfrm flipH="1">
                <a:off x="3342171"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1"/>
              <p:cNvSpPr/>
              <p:nvPr/>
            </p:nvSpPr>
            <p:spPr>
              <a:xfrm flipH="1">
                <a:off x="3342171"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1"/>
              <p:cNvSpPr/>
              <p:nvPr/>
            </p:nvSpPr>
            <p:spPr>
              <a:xfrm flipH="1">
                <a:off x="3342171"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 name="Google Shape;184;p11"/>
            <p:cNvGrpSpPr/>
            <p:nvPr/>
          </p:nvGrpSpPr>
          <p:grpSpPr>
            <a:xfrm>
              <a:off x="3713525" y="4309200"/>
              <a:ext cx="231600" cy="834300"/>
              <a:chOff x="3713525" y="4309200"/>
              <a:chExt cx="231600" cy="834300"/>
            </a:xfrm>
          </p:grpSpPr>
          <p:sp>
            <p:nvSpPr>
              <p:cNvPr id="185" name="Google Shape;185;p11"/>
              <p:cNvSpPr/>
              <p:nvPr/>
            </p:nvSpPr>
            <p:spPr>
              <a:xfrm flipH="1">
                <a:off x="3713525"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1"/>
              <p:cNvSpPr/>
              <p:nvPr/>
            </p:nvSpPr>
            <p:spPr>
              <a:xfrm flipH="1">
                <a:off x="3713525"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1"/>
              <p:cNvSpPr/>
              <p:nvPr/>
            </p:nvSpPr>
            <p:spPr>
              <a:xfrm flipH="1">
                <a:off x="3713525"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1"/>
              <p:cNvSpPr/>
              <p:nvPr/>
            </p:nvSpPr>
            <p:spPr>
              <a:xfrm flipH="1">
                <a:off x="3713525"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 name="Google Shape;189;p11"/>
            <p:cNvGrpSpPr/>
            <p:nvPr/>
          </p:nvGrpSpPr>
          <p:grpSpPr>
            <a:xfrm>
              <a:off x="1485398" y="4309200"/>
              <a:ext cx="231600" cy="834300"/>
              <a:chOff x="1485398" y="4309200"/>
              <a:chExt cx="231600" cy="834300"/>
            </a:xfrm>
          </p:grpSpPr>
          <p:sp>
            <p:nvSpPr>
              <p:cNvPr id="190" name="Google Shape;190;p11"/>
              <p:cNvSpPr/>
              <p:nvPr/>
            </p:nvSpPr>
            <p:spPr>
              <a:xfrm flipH="1">
                <a:off x="1485398"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1"/>
              <p:cNvSpPr/>
              <p:nvPr/>
            </p:nvSpPr>
            <p:spPr>
              <a:xfrm flipH="1">
                <a:off x="1485398"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1"/>
              <p:cNvSpPr/>
              <p:nvPr/>
            </p:nvSpPr>
            <p:spPr>
              <a:xfrm flipH="1">
                <a:off x="1485398"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11"/>
              <p:cNvSpPr/>
              <p:nvPr/>
            </p:nvSpPr>
            <p:spPr>
              <a:xfrm flipH="1">
                <a:off x="1485398"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 name="Google Shape;194;p11"/>
            <p:cNvGrpSpPr/>
            <p:nvPr/>
          </p:nvGrpSpPr>
          <p:grpSpPr>
            <a:xfrm>
              <a:off x="4084879" y="4518900"/>
              <a:ext cx="231600" cy="624600"/>
              <a:chOff x="4084879" y="4518900"/>
              <a:chExt cx="231600" cy="624600"/>
            </a:xfrm>
          </p:grpSpPr>
          <p:sp>
            <p:nvSpPr>
              <p:cNvPr id="195" name="Google Shape;195;p11"/>
              <p:cNvSpPr/>
              <p:nvPr/>
            </p:nvSpPr>
            <p:spPr>
              <a:xfrm flipH="1">
                <a:off x="4084879"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1"/>
              <p:cNvSpPr/>
              <p:nvPr/>
            </p:nvSpPr>
            <p:spPr>
              <a:xfrm flipH="1">
                <a:off x="4084879"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11"/>
              <p:cNvSpPr/>
              <p:nvPr/>
            </p:nvSpPr>
            <p:spPr>
              <a:xfrm flipH="1">
                <a:off x="4084879"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8" name="Google Shape;198;p11"/>
            <p:cNvGrpSpPr/>
            <p:nvPr/>
          </p:nvGrpSpPr>
          <p:grpSpPr>
            <a:xfrm>
              <a:off x="2970816" y="4309200"/>
              <a:ext cx="231600" cy="834300"/>
              <a:chOff x="2970816" y="4309200"/>
              <a:chExt cx="231600" cy="834300"/>
            </a:xfrm>
          </p:grpSpPr>
          <p:sp>
            <p:nvSpPr>
              <p:cNvPr id="199" name="Google Shape;199;p11"/>
              <p:cNvSpPr/>
              <p:nvPr/>
            </p:nvSpPr>
            <p:spPr>
              <a:xfrm flipH="1">
                <a:off x="2970816"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1"/>
              <p:cNvSpPr/>
              <p:nvPr/>
            </p:nvSpPr>
            <p:spPr>
              <a:xfrm flipH="1">
                <a:off x="2970816"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1"/>
              <p:cNvSpPr/>
              <p:nvPr/>
            </p:nvSpPr>
            <p:spPr>
              <a:xfrm flipH="1">
                <a:off x="2970816"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1"/>
              <p:cNvSpPr/>
              <p:nvPr/>
            </p:nvSpPr>
            <p:spPr>
              <a:xfrm flipH="1">
                <a:off x="2970816"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 name="Google Shape;203;p11"/>
            <p:cNvGrpSpPr/>
            <p:nvPr/>
          </p:nvGrpSpPr>
          <p:grpSpPr>
            <a:xfrm>
              <a:off x="4456234" y="4309200"/>
              <a:ext cx="231600" cy="834300"/>
              <a:chOff x="4456234" y="4309200"/>
              <a:chExt cx="231600" cy="834300"/>
            </a:xfrm>
          </p:grpSpPr>
          <p:sp>
            <p:nvSpPr>
              <p:cNvPr id="204" name="Google Shape;204;p11"/>
              <p:cNvSpPr/>
              <p:nvPr/>
            </p:nvSpPr>
            <p:spPr>
              <a:xfrm flipH="1">
                <a:off x="4456234"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1"/>
              <p:cNvSpPr/>
              <p:nvPr/>
            </p:nvSpPr>
            <p:spPr>
              <a:xfrm flipH="1">
                <a:off x="4456234"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1"/>
              <p:cNvSpPr/>
              <p:nvPr/>
            </p:nvSpPr>
            <p:spPr>
              <a:xfrm flipH="1">
                <a:off x="4456234"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1"/>
              <p:cNvSpPr/>
              <p:nvPr/>
            </p:nvSpPr>
            <p:spPr>
              <a:xfrm flipH="1">
                <a:off x="4456234"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8" name="Google Shape;208;p11"/>
            <p:cNvGrpSpPr/>
            <p:nvPr/>
          </p:nvGrpSpPr>
          <p:grpSpPr>
            <a:xfrm>
              <a:off x="4827588" y="4099200"/>
              <a:ext cx="231600" cy="1044300"/>
              <a:chOff x="4827588" y="4099200"/>
              <a:chExt cx="231600" cy="1044300"/>
            </a:xfrm>
          </p:grpSpPr>
          <p:sp>
            <p:nvSpPr>
              <p:cNvPr id="209" name="Google Shape;209;p11"/>
              <p:cNvSpPr/>
              <p:nvPr/>
            </p:nvSpPr>
            <p:spPr>
              <a:xfrm flipH="1">
                <a:off x="4827588"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1"/>
              <p:cNvSpPr/>
              <p:nvPr/>
            </p:nvSpPr>
            <p:spPr>
              <a:xfrm flipH="1">
                <a:off x="4827588"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1"/>
              <p:cNvSpPr/>
              <p:nvPr/>
            </p:nvSpPr>
            <p:spPr>
              <a:xfrm flipH="1">
                <a:off x="4827588"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1"/>
              <p:cNvSpPr/>
              <p:nvPr/>
            </p:nvSpPr>
            <p:spPr>
              <a:xfrm flipH="1">
                <a:off x="4827588"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1"/>
              <p:cNvSpPr/>
              <p:nvPr/>
            </p:nvSpPr>
            <p:spPr>
              <a:xfrm flipH="1">
                <a:off x="4827588"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4" name="Google Shape;214;p11"/>
            <p:cNvGrpSpPr/>
            <p:nvPr/>
          </p:nvGrpSpPr>
          <p:grpSpPr>
            <a:xfrm>
              <a:off x="5198943" y="4309200"/>
              <a:ext cx="231600" cy="834300"/>
              <a:chOff x="5198943" y="4309200"/>
              <a:chExt cx="231600" cy="834300"/>
            </a:xfrm>
          </p:grpSpPr>
          <p:sp>
            <p:nvSpPr>
              <p:cNvPr id="215" name="Google Shape;215;p11"/>
              <p:cNvSpPr/>
              <p:nvPr/>
            </p:nvSpPr>
            <p:spPr>
              <a:xfrm flipH="1">
                <a:off x="5198943"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1"/>
              <p:cNvSpPr/>
              <p:nvPr/>
            </p:nvSpPr>
            <p:spPr>
              <a:xfrm flipH="1">
                <a:off x="5198943"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1"/>
              <p:cNvSpPr/>
              <p:nvPr/>
            </p:nvSpPr>
            <p:spPr>
              <a:xfrm flipH="1">
                <a:off x="5198943"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1"/>
              <p:cNvSpPr/>
              <p:nvPr/>
            </p:nvSpPr>
            <p:spPr>
              <a:xfrm flipH="1">
                <a:off x="5198943"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9" name="Google Shape;219;p11"/>
            <p:cNvGrpSpPr/>
            <p:nvPr/>
          </p:nvGrpSpPr>
          <p:grpSpPr>
            <a:xfrm>
              <a:off x="5570297" y="4518900"/>
              <a:ext cx="231600" cy="624600"/>
              <a:chOff x="5570297" y="4518900"/>
              <a:chExt cx="231600" cy="624600"/>
            </a:xfrm>
          </p:grpSpPr>
          <p:sp>
            <p:nvSpPr>
              <p:cNvPr id="220" name="Google Shape;220;p11"/>
              <p:cNvSpPr/>
              <p:nvPr/>
            </p:nvSpPr>
            <p:spPr>
              <a:xfrm flipH="1">
                <a:off x="5570297"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1"/>
              <p:cNvSpPr/>
              <p:nvPr/>
            </p:nvSpPr>
            <p:spPr>
              <a:xfrm flipH="1">
                <a:off x="5570297"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11"/>
              <p:cNvSpPr/>
              <p:nvPr/>
            </p:nvSpPr>
            <p:spPr>
              <a:xfrm flipH="1">
                <a:off x="5570297"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 name="Google Shape;223;p11"/>
            <p:cNvGrpSpPr/>
            <p:nvPr/>
          </p:nvGrpSpPr>
          <p:grpSpPr>
            <a:xfrm>
              <a:off x="5941652" y="4309200"/>
              <a:ext cx="231600" cy="834300"/>
              <a:chOff x="5941652" y="4309200"/>
              <a:chExt cx="231600" cy="834300"/>
            </a:xfrm>
          </p:grpSpPr>
          <p:sp>
            <p:nvSpPr>
              <p:cNvPr id="224" name="Google Shape;224;p11"/>
              <p:cNvSpPr/>
              <p:nvPr/>
            </p:nvSpPr>
            <p:spPr>
              <a:xfrm flipH="1">
                <a:off x="5941652"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1"/>
              <p:cNvSpPr/>
              <p:nvPr/>
            </p:nvSpPr>
            <p:spPr>
              <a:xfrm flipH="1">
                <a:off x="5941652"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1"/>
              <p:cNvSpPr/>
              <p:nvPr/>
            </p:nvSpPr>
            <p:spPr>
              <a:xfrm flipH="1">
                <a:off x="5941652"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1"/>
              <p:cNvSpPr/>
              <p:nvPr/>
            </p:nvSpPr>
            <p:spPr>
              <a:xfrm flipH="1">
                <a:off x="5941652"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8" name="Google Shape;228;p11"/>
            <p:cNvGrpSpPr/>
            <p:nvPr/>
          </p:nvGrpSpPr>
          <p:grpSpPr>
            <a:xfrm>
              <a:off x="6313006" y="4099200"/>
              <a:ext cx="231600" cy="1044300"/>
              <a:chOff x="6313006" y="4099200"/>
              <a:chExt cx="231600" cy="1044300"/>
            </a:xfrm>
          </p:grpSpPr>
          <p:sp>
            <p:nvSpPr>
              <p:cNvPr id="229" name="Google Shape;229;p11"/>
              <p:cNvSpPr/>
              <p:nvPr/>
            </p:nvSpPr>
            <p:spPr>
              <a:xfrm flipH="1">
                <a:off x="6313006"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1"/>
              <p:cNvSpPr/>
              <p:nvPr/>
            </p:nvSpPr>
            <p:spPr>
              <a:xfrm flipH="1">
                <a:off x="6313006"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1"/>
              <p:cNvSpPr/>
              <p:nvPr/>
            </p:nvSpPr>
            <p:spPr>
              <a:xfrm flipH="1">
                <a:off x="6313006"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11"/>
              <p:cNvSpPr/>
              <p:nvPr/>
            </p:nvSpPr>
            <p:spPr>
              <a:xfrm flipH="1">
                <a:off x="6313006"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1"/>
              <p:cNvSpPr/>
              <p:nvPr/>
            </p:nvSpPr>
            <p:spPr>
              <a:xfrm flipH="1">
                <a:off x="6313006"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4" name="Google Shape;234;p11"/>
            <p:cNvGrpSpPr/>
            <p:nvPr/>
          </p:nvGrpSpPr>
          <p:grpSpPr>
            <a:xfrm>
              <a:off x="6684361" y="4309200"/>
              <a:ext cx="231600" cy="834300"/>
              <a:chOff x="6684361" y="4309200"/>
              <a:chExt cx="231600" cy="834300"/>
            </a:xfrm>
          </p:grpSpPr>
          <p:sp>
            <p:nvSpPr>
              <p:cNvPr id="235" name="Google Shape;235;p11"/>
              <p:cNvSpPr/>
              <p:nvPr/>
            </p:nvSpPr>
            <p:spPr>
              <a:xfrm flipH="1">
                <a:off x="6684361"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1"/>
              <p:cNvSpPr/>
              <p:nvPr/>
            </p:nvSpPr>
            <p:spPr>
              <a:xfrm flipH="1">
                <a:off x="6684361"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1"/>
              <p:cNvSpPr/>
              <p:nvPr/>
            </p:nvSpPr>
            <p:spPr>
              <a:xfrm flipH="1">
                <a:off x="6684361"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1"/>
              <p:cNvSpPr/>
              <p:nvPr/>
            </p:nvSpPr>
            <p:spPr>
              <a:xfrm flipH="1">
                <a:off x="6684361"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9" name="Google Shape;239;p11"/>
            <p:cNvGrpSpPr/>
            <p:nvPr/>
          </p:nvGrpSpPr>
          <p:grpSpPr>
            <a:xfrm>
              <a:off x="7055715" y="4518900"/>
              <a:ext cx="231600" cy="624600"/>
              <a:chOff x="7055715" y="4518900"/>
              <a:chExt cx="231600" cy="624600"/>
            </a:xfrm>
          </p:grpSpPr>
          <p:sp>
            <p:nvSpPr>
              <p:cNvPr id="240" name="Google Shape;240;p11"/>
              <p:cNvSpPr/>
              <p:nvPr/>
            </p:nvSpPr>
            <p:spPr>
              <a:xfrm flipH="1">
                <a:off x="7055715"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1"/>
              <p:cNvSpPr/>
              <p:nvPr/>
            </p:nvSpPr>
            <p:spPr>
              <a:xfrm flipH="1">
                <a:off x="7055715"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1"/>
              <p:cNvSpPr/>
              <p:nvPr/>
            </p:nvSpPr>
            <p:spPr>
              <a:xfrm flipH="1">
                <a:off x="7055715"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3" name="Google Shape;243;p11"/>
            <p:cNvGrpSpPr/>
            <p:nvPr/>
          </p:nvGrpSpPr>
          <p:grpSpPr>
            <a:xfrm>
              <a:off x="7798424" y="4099200"/>
              <a:ext cx="231600" cy="1044300"/>
              <a:chOff x="7798424" y="4099200"/>
              <a:chExt cx="231600" cy="1044300"/>
            </a:xfrm>
          </p:grpSpPr>
          <p:sp>
            <p:nvSpPr>
              <p:cNvPr id="244" name="Google Shape;244;p11"/>
              <p:cNvSpPr/>
              <p:nvPr/>
            </p:nvSpPr>
            <p:spPr>
              <a:xfrm flipH="1">
                <a:off x="7798424"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1"/>
              <p:cNvSpPr/>
              <p:nvPr/>
            </p:nvSpPr>
            <p:spPr>
              <a:xfrm flipH="1">
                <a:off x="7798424"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1"/>
              <p:cNvSpPr/>
              <p:nvPr/>
            </p:nvSpPr>
            <p:spPr>
              <a:xfrm flipH="1">
                <a:off x="7798424"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1"/>
              <p:cNvSpPr/>
              <p:nvPr/>
            </p:nvSpPr>
            <p:spPr>
              <a:xfrm flipH="1">
                <a:off x="7798424"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1"/>
              <p:cNvSpPr/>
              <p:nvPr/>
            </p:nvSpPr>
            <p:spPr>
              <a:xfrm flipH="1">
                <a:off x="7798424"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9" name="Google Shape;249;p11"/>
            <p:cNvGrpSpPr/>
            <p:nvPr/>
          </p:nvGrpSpPr>
          <p:grpSpPr>
            <a:xfrm>
              <a:off x="8169779" y="4309200"/>
              <a:ext cx="231600" cy="834300"/>
              <a:chOff x="8169779" y="4309200"/>
              <a:chExt cx="231600" cy="834300"/>
            </a:xfrm>
          </p:grpSpPr>
          <p:sp>
            <p:nvSpPr>
              <p:cNvPr id="250" name="Google Shape;250;p11"/>
              <p:cNvSpPr/>
              <p:nvPr/>
            </p:nvSpPr>
            <p:spPr>
              <a:xfrm flipH="1">
                <a:off x="8169779"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1"/>
              <p:cNvSpPr/>
              <p:nvPr/>
            </p:nvSpPr>
            <p:spPr>
              <a:xfrm flipH="1">
                <a:off x="8169779"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1"/>
              <p:cNvSpPr/>
              <p:nvPr/>
            </p:nvSpPr>
            <p:spPr>
              <a:xfrm flipH="1">
                <a:off x="8169779"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1"/>
              <p:cNvSpPr/>
              <p:nvPr/>
            </p:nvSpPr>
            <p:spPr>
              <a:xfrm flipH="1">
                <a:off x="8169779"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4" name="Google Shape;254;p11"/>
            <p:cNvGrpSpPr/>
            <p:nvPr/>
          </p:nvGrpSpPr>
          <p:grpSpPr>
            <a:xfrm>
              <a:off x="7427070" y="4309200"/>
              <a:ext cx="231600" cy="834300"/>
              <a:chOff x="7427070" y="4309200"/>
              <a:chExt cx="231600" cy="834300"/>
            </a:xfrm>
          </p:grpSpPr>
          <p:sp>
            <p:nvSpPr>
              <p:cNvPr id="255" name="Google Shape;255;p11"/>
              <p:cNvSpPr/>
              <p:nvPr/>
            </p:nvSpPr>
            <p:spPr>
              <a:xfrm flipH="1">
                <a:off x="7427070"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1"/>
              <p:cNvSpPr/>
              <p:nvPr/>
            </p:nvSpPr>
            <p:spPr>
              <a:xfrm flipH="1">
                <a:off x="7427070"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1"/>
              <p:cNvSpPr/>
              <p:nvPr/>
            </p:nvSpPr>
            <p:spPr>
              <a:xfrm flipH="1">
                <a:off x="7427070"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1"/>
              <p:cNvSpPr/>
              <p:nvPr/>
            </p:nvSpPr>
            <p:spPr>
              <a:xfrm flipH="1">
                <a:off x="7427070"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9" name="Google Shape;259;p11"/>
            <p:cNvGrpSpPr/>
            <p:nvPr/>
          </p:nvGrpSpPr>
          <p:grpSpPr>
            <a:xfrm>
              <a:off x="8541133" y="4518900"/>
              <a:ext cx="231600" cy="624600"/>
              <a:chOff x="8541133" y="4518900"/>
              <a:chExt cx="231600" cy="624600"/>
            </a:xfrm>
          </p:grpSpPr>
          <p:sp>
            <p:nvSpPr>
              <p:cNvPr id="260" name="Google Shape;260;p11"/>
              <p:cNvSpPr/>
              <p:nvPr/>
            </p:nvSpPr>
            <p:spPr>
              <a:xfrm flipH="1">
                <a:off x="8541133"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1"/>
              <p:cNvSpPr/>
              <p:nvPr/>
            </p:nvSpPr>
            <p:spPr>
              <a:xfrm flipH="1">
                <a:off x="8541133"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1"/>
              <p:cNvSpPr/>
              <p:nvPr/>
            </p:nvSpPr>
            <p:spPr>
              <a:xfrm flipH="1">
                <a:off x="8541133"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 name="Google Shape;263;p11"/>
            <p:cNvGrpSpPr/>
            <p:nvPr/>
          </p:nvGrpSpPr>
          <p:grpSpPr>
            <a:xfrm>
              <a:off x="8912488" y="4309200"/>
              <a:ext cx="231600" cy="834300"/>
              <a:chOff x="8912488" y="4309200"/>
              <a:chExt cx="231600" cy="834300"/>
            </a:xfrm>
          </p:grpSpPr>
          <p:sp>
            <p:nvSpPr>
              <p:cNvPr id="264" name="Google Shape;264;p11"/>
              <p:cNvSpPr/>
              <p:nvPr/>
            </p:nvSpPr>
            <p:spPr>
              <a:xfrm flipH="1">
                <a:off x="8912488"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1"/>
              <p:cNvSpPr/>
              <p:nvPr/>
            </p:nvSpPr>
            <p:spPr>
              <a:xfrm flipH="1">
                <a:off x="8912488"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1"/>
              <p:cNvSpPr/>
              <p:nvPr/>
            </p:nvSpPr>
            <p:spPr>
              <a:xfrm flipH="1">
                <a:off x="8912488"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1"/>
              <p:cNvSpPr/>
              <p:nvPr/>
            </p:nvSpPr>
            <p:spPr>
              <a:xfrm flipH="1">
                <a:off x="8912488"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68" name="Google Shape;268;p11"/>
          <p:cNvSpPr txBox="1">
            <a:spLocks noGrp="1"/>
          </p:cNvSpPr>
          <p:nvPr>
            <p:ph type="title" hasCustomPrompt="1"/>
          </p:nvPr>
        </p:nvSpPr>
        <p:spPr>
          <a:xfrm>
            <a:off x="1388625" y="772725"/>
            <a:ext cx="6366900" cy="18633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8000"/>
              <a:buNone/>
              <a:defRPr sz="8000">
                <a:solidFill>
                  <a:schemeClr val="lt1"/>
                </a:solidFill>
              </a:defRPr>
            </a:lvl1pPr>
            <a:lvl2pPr lvl="1" algn="ctr">
              <a:spcBef>
                <a:spcPts val="0"/>
              </a:spcBef>
              <a:spcAft>
                <a:spcPts val="0"/>
              </a:spcAft>
              <a:buClr>
                <a:schemeClr val="lt1"/>
              </a:buClr>
              <a:buSzPts val="8000"/>
              <a:buNone/>
              <a:defRPr sz="8000">
                <a:solidFill>
                  <a:schemeClr val="lt1"/>
                </a:solidFill>
              </a:defRPr>
            </a:lvl2pPr>
            <a:lvl3pPr lvl="2" algn="ctr">
              <a:spcBef>
                <a:spcPts val="0"/>
              </a:spcBef>
              <a:spcAft>
                <a:spcPts val="0"/>
              </a:spcAft>
              <a:buClr>
                <a:schemeClr val="lt1"/>
              </a:buClr>
              <a:buSzPts val="8000"/>
              <a:buNone/>
              <a:defRPr sz="8000">
                <a:solidFill>
                  <a:schemeClr val="lt1"/>
                </a:solidFill>
              </a:defRPr>
            </a:lvl3pPr>
            <a:lvl4pPr lvl="3" algn="ctr">
              <a:spcBef>
                <a:spcPts val="0"/>
              </a:spcBef>
              <a:spcAft>
                <a:spcPts val="0"/>
              </a:spcAft>
              <a:buClr>
                <a:schemeClr val="lt1"/>
              </a:buClr>
              <a:buSzPts val="8000"/>
              <a:buNone/>
              <a:defRPr sz="8000">
                <a:solidFill>
                  <a:schemeClr val="lt1"/>
                </a:solidFill>
              </a:defRPr>
            </a:lvl4pPr>
            <a:lvl5pPr lvl="4" algn="ctr">
              <a:spcBef>
                <a:spcPts val="0"/>
              </a:spcBef>
              <a:spcAft>
                <a:spcPts val="0"/>
              </a:spcAft>
              <a:buClr>
                <a:schemeClr val="lt1"/>
              </a:buClr>
              <a:buSzPts val="8000"/>
              <a:buNone/>
              <a:defRPr sz="8000">
                <a:solidFill>
                  <a:schemeClr val="lt1"/>
                </a:solidFill>
              </a:defRPr>
            </a:lvl5pPr>
            <a:lvl6pPr lvl="5" algn="ctr">
              <a:spcBef>
                <a:spcPts val="0"/>
              </a:spcBef>
              <a:spcAft>
                <a:spcPts val="0"/>
              </a:spcAft>
              <a:buClr>
                <a:schemeClr val="lt1"/>
              </a:buClr>
              <a:buSzPts val="8000"/>
              <a:buNone/>
              <a:defRPr sz="8000">
                <a:solidFill>
                  <a:schemeClr val="lt1"/>
                </a:solidFill>
              </a:defRPr>
            </a:lvl6pPr>
            <a:lvl7pPr lvl="6" algn="ctr">
              <a:spcBef>
                <a:spcPts val="0"/>
              </a:spcBef>
              <a:spcAft>
                <a:spcPts val="0"/>
              </a:spcAft>
              <a:buClr>
                <a:schemeClr val="lt1"/>
              </a:buClr>
              <a:buSzPts val="8000"/>
              <a:buNone/>
              <a:defRPr sz="8000">
                <a:solidFill>
                  <a:schemeClr val="lt1"/>
                </a:solidFill>
              </a:defRPr>
            </a:lvl7pPr>
            <a:lvl8pPr lvl="7" algn="ctr">
              <a:spcBef>
                <a:spcPts val="0"/>
              </a:spcBef>
              <a:spcAft>
                <a:spcPts val="0"/>
              </a:spcAft>
              <a:buClr>
                <a:schemeClr val="lt1"/>
              </a:buClr>
              <a:buSzPts val="8000"/>
              <a:buNone/>
              <a:defRPr sz="8000">
                <a:solidFill>
                  <a:schemeClr val="lt1"/>
                </a:solidFill>
              </a:defRPr>
            </a:lvl8pPr>
            <a:lvl9pPr lvl="8" algn="ctr">
              <a:spcBef>
                <a:spcPts val="0"/>
              </a:spcBef>
              <a:spcAft>
                <a:spcPts val="0"/>
              </a:spcAft>
              <a:buClr>
                <a:schemeClr val="lt1"/>
              </a:buClr>
              <a:buSzPts val="8000"/>
              <a:buNone/>
              <a:defRPr sz="8000">
                <a:solidFill>
                  <a:schemeClr val="lt1"/>
                </a:solidFill>
              </a:defRPr>
            </a:lvl9pPr>
          </a:lstStyle>
          <a:p>
            <a:r>
              <a:t>xx%</a:t>
            </a:r>
          </a:p>
        </p:txBody>
      </p:sp>
      <p:sp>
        <p:nvSpPr>
          <p:cNvPr id="269" name="Google Shape;269;p11"/>
          <p:cNvSpPr txBox="1">
            <a:spLocks noGrp="1"/>
          </p:cNvSpPr>
          <p:nvPr>
            <p:ph type="body" idx="1"/>
          </p:nvPr>
        </p:nvSpPr>
        <p:spPr>
          <a:xfrm>
            <a:off x="1388625" y="2712300"/>
            <a:ext cx="6366900" cy="1111200"/>
          </a:xfrm>
          <a:prstGeom prst="rect">
            <a:avLst/>
          </a:prstGeom>
        </p:spPr>
        <p:txBody>
          <a:bodyPr spcFirstLastPara="1" wrap="square" lIns="91425" tIns="91425" rIns="91425" bIns="91425" anchor="t" anchorCtr="0">
            <a:noAutofit/>
          </a:bodyPr>
          <a:lstStyle>
            <a:lvl1pPr marL="457200" lvl="0" indent="-311150" algn="ctr">
              <a:spcBef>
                <a:spcPts val="0"/>
              </a:spcBef>
              <a:spcAft>
                <a:spcPts val="0"/>
              </a:spcAft>
              <a:buClr>
                <a:schemeClr val="lt1"/>
              </a:buClr>
              <a:buSzPts val="1300"/>
              <a:buChar char="●"/>
              <a:defRPr>
                <a:solidFill>
                  <a:schemeClr val="lt1"/>
                </a:solidFill>
              </a:defRPr>
            </a:lvl1pPr>
            <a:lvl2pPr marL="914400" lvl="1" indent="-298450" algn="ctr">
              <a:spcBef>
                <a:spcPts val="1600"/>
              </a:spcBef>
              <a:spcAft>
                <a:spcPts val="0"/>
              </a:spcAft>
              <a:buClr>
                <a:schemeClr val="lt1"/>
              </a:buClr>
              <a:buSzPts val="1100"/>
              <a:buChar char="○"/>
              <a:defRPr>
                <a:solidFill>
                  <a:schemeClr val="lt1"/>
                </a:solidFill>
              </a:defRPr>
            </a:lvl2pPr>
            <a:lvl3pPr marL="1371600" lvl="2" indent="-298450" algn="ctr">
              <a:spcBef>
                <a:spcPts val="1600"/>
              </a:spcBef>
              <a:spcAft>
                <a:spcPts val="0"/>
              </a:spcAft>
              <a:buClr>
                <a:schemeClr val="lt1"/>
              </a:buClr>
              <a:buSzPts val="1100"/>
              <a:buChar char="■"/>
              <a:defRPr>
                <a:solidFill>
                  <a:schemeClr val="lt1"/>
                </a:solidFill>
              </a:defRPr>
            </a:lvl3pPr>
            <a:lvl4pPr marL="1828800" lvl="3" indent="-298450" algn="ctr">
              <a:spcBef>
                <a:spcPts val="1600"/>
              </a:spcBef>
              <a:spcAft>
                <a:spcPts val="0"/>
              </a:spcAft>
              <a:buClr>
                <a:schemeClr val="lt1"/>
              </a:buClr>
              <a:buSzPts val="1100"/>
              <a:buChar char="●"/>
              <a:defRPr>
                <a:solidFill>
                  <a:schemeClr val="lt1"/>
                </a:solidFill>
              </a:defRPr>
            </a:lvl4pPr>
            <a:lvl5pPr marL="2286000" lvl="4" indent="-298450" algn="ctr">
              <a:spcBef>
                <a:spcPts val="1600"/>
              </a:spcBef>
              <a:spcAft>
                <a:spcPts val="0"/>
              </a:spcAft>
              <a:buClr>
                <a:schemeClr val="lt1"/>
              </a:buClr>
              <a:buSzPts val="1100"/>
              <a:buChar char="○"/>
              <a:defRPr>
                <a:solidFill>
                  <a:schemeClr val="lt1"/>
                </a:solidFill>
              </a:defRPr>
            </a:lvl5pPr>
            <a:lvl6pPr marL="2743200" lvl="5" indent="-298450" algn="ctr">
              <a:spcBef>
                <a:spcPts val="1600"/>
              </a:spcBef>
              <a:spcAft>
                <a:spcPts val="0"/>
              </a:spcAft>
              <a:buClr>
                <a:schemeClr val="lt1"/>
              </a:buClr>
              <a:buSzPts val="1100"/>
              <a:buChar char="■"/>
              <a:defRPr>
                <a:solidFill>
                  <a:schemeClr val="lt1"/>
                </a:solidFill>
              </a:defRPr>
            </a:lvl6pPr>
            <a:lvl7pPr marL="3200400" lvl="6" indent="-298450" algn="ctr">
              <a:spcBef>
                <a:spcPts val="1600"/>
              </a:spcBef>
              <a:spcAft>
                <a:spcPts val="0"/>
              </a:spcAft>
              <a:buClr>
                <a:schemeClr val="lt1"/>
              </a:buClr>
              <a:buSzPts val="1100"/>
              <a:buChar char="●"/>
              <a:defRPr>
                <a:solidFill>
                  <a:schemeClr val="lt1"/>
                </a:solidFill>
              </a:defRPr>
            </a:lvl7pPr>
            <a:lvl8pPr marL="3657600" lvl="7" indent="-298450" algn="ctr">
              <a:spcBef>
                <a:spcPts val="1600"/>
              </a:spcBef>
              <a:spcAft>
                <a:spcPts val="0"/>
              </a:spcAft>
              <a:buClr>
                <a:schemeClr val="lt1"/>
              </a:buClr>
              <a:buSzPts val="1100"/>
              <a:buChar char="○"/>
              <a:defRPr>
                <a:solidFill>
                  <a:schemeClr val="lt1"/>
                </a:solidFill>
              </a:defRPr>
            </a:lvl8pPr>
            <a:lvl9pPr marL="4114800" lvl="8" indent="-298450" algn="ctr">
              <a:spcBef>
                <a:spcPts val="1600"/>
              </a:spcBef>
              <a:spcAft>
                <a:spcPts val="1600"/>
              </a:spcAft>
              <a:buClr>
                <a:schemeClr val="lt1"/>
              </a:buClr>
              <a:buSzPts val="1100"/>
              <a:buChar char="■"/>
              <a:defRPr>
                <a:solidFill>
                  <a:schemeClr val="lt1"/>
                </a:solidFill>
              </a:defRPr>
            </a:lvl9pPr>
          </a:lstStyle>
          <a:p>
            <a:endParaRPr/>
          </a:p>
        </p:txBody>
      </p:sp>
      <p:sp>
        <p:nvSpPr>
          <p:cNvPr id="270" name="Google Shape;270;p11"/>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1"/>
        <p:cNvGrpSpPr/>
        <p:nvPr/>
      </p:nvGrpSpPr>
      <p:grpSpPr>
        <a:xfrm>
          <a:off x="0" y="0"/>
          <a:ext cx="0" cy="0"/>
          <a:chOff x="0" y="0"/>
          <a:chExt cx="0" cy="0"/>
        </a:xfrm>
      </p:grpSpPr>
      <p:sp>
        <p:nvSpPr>
          <p:cNvPr id="272" name="Google Shape;272;p12"/>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49"/>
        <p:cNvGrpSpPr/>
        <p:nvPr/>
      </p:nvGrpSpPr>
      <p:grpSpPr>
        <a:xfrm>
          <a:off x="0" y="0"/>
          <a:ext cx="0" cy="0"/>
          <a:chOff x="0" y="0"/>
          <a:chExt cx="0" cy="0"/>
        </a:xfrm>
      </p:grpSpPr>
      <p:grpSp>
        <p:nvGrpSpPr>
          <p:cNvPr id="50" name="Google Shape;50;p3"/>
          <p:cNvGrpSpPr/>
          <p:nvPr/>
        </p:nvGrpSpPr>
        <p:grpSpPr>
          <a:xfrm>
            <a:off x="146769" y="3406"/>
            <a:ext cx="1233215" cy="1384535"/>
            <a:chOff x="146769" y="3406"/>
            <a:chExt cx="1233215" cy="1384535"/>
          </a:xfrm>
        </p:grpSpPr>
        <p:grpSp>
          <p:nvGrpSpPr>
            <p:cNvPr id="51" name="Google Shape;51;p3"/>
            <p:cNvGrpSpPr/>
            <p:nvPr/>
          </p:nvGrpSpPr>
          <p:grpSpPr>
            <a:xfrm>
              <a:off x="1063183" y="3406"/>
              <a:ext cx="316800" cy="688513"/>
              <a:chOff x="1063183" y="3406"/>
              <a:chExt cx="316800" cy="688513"/>
            </a:xfrm>
          </p:grpSpPr>
          <p:sp>
            <p:nvSpPr>
              <p:cNvPr id="52" name="Google Shape;52;p3"/>
              <p:cNvSpPr/>
              <p:nvPr/>
            </p:nvSpPr>
            <p:spPr>
              <a:xfrm rot="10800000">
                <a:off x="1063183" y="3419"/>
                <a:ext cx="316800" cy="688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3"/>
              <p:cNvSpPr/>
              <p:nvPr/>
            </p:nvSpPr>
            <p:spPr>
              <a:xfrm rot="10800000">
                <a:off x="1063183" y="3406"/>
                <a:ext cx="316800" cy="340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 name="Google Shape;54;p3"/>
            <p:cNvGrpSpPr/>
            <p:nvPr/>
          </p:nvGrpSpPr>
          <p:grpSpPr>
            <a:xfrm>
              <a:off x="604976" y="3406"/>
              <a:ext cx="316800" cy="1036524"/>
              <a:chOff x="604976" y="3406"/>
              <a:chExt cx="316800" cy="1036524"/>
            </a:xfrm>
          </p:grpSpPr>
          <p:sp>
            <p:nvSpPr>
              <p:cNvPr id="55" name="Google Shape;55;p3"/>
              <p:cNvSpPr/>
              <p:nvPr/>
            </p:nvSpPr>
            <p:spPr>
              <a:xfrm rot="10800000">
                <a:off x="604976" y="3419"/>
                <a:ext cx="316800" cy="688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rot="10800000">
                <a:off x="604976" y="3430"/>
                <a:ext cx="316800" cy="1036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rot="10800000">
                <a:off x="604976" y="3406"/>
                <a:ext cx="316800" cy="340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 name="Google Shape;58;p3"/>
            <p:cNvGrpSpPr/>
            <p:nvPr/>
          </p:nvGrpSpPr>
          <p:grpSpPr>
            <a:xfrm>
              <a:off x="146769" y="3406"/>
              <a:ext cx="316800" cy="1384535"/>
              <a:chOff x="146769" y="3406"/>
              <a:chExt cx="316800" cy="1384535"/>
            </a:xfrm>
          </p:grpSpPr>
          <p:sp>
            <p:nvSpPr>
              <p:cNvPr id="59" name="Google Shape;59;p3"/>
              <p:cNvSpPr/>
              <p:nvPr/>
            </p:nvSpPr>
            <p:spPr>
              <a:xfrm rot="10800000">
                <a:off x="146769" y="3419"/>
                <a:ext cx="316800" cy="688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rot="10800000">
                <a:off x="146769" y="3441"/>
                <a:ext cx="316800" cy="1384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rot="10800000">
                <a:off x="146769" y="3430"/>
                <a:ext cx="316800" cy="1036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
              <p:cNvSpPr/>
              <p:nvPr/>
            </p:nvSpPr>
            <p:spPr>
              <a:xfrm rot="10800000">
                <a:off x="146769" y="3406"/>
                <a:ext cx="316800" cy="340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3" name="Google Shape;63;p3"/>
          <p:cNvGrpSpPr/>
          <p:nvPr/>
        </p:nvGrpSpPr>
        <p:grpSpPr>
          <a:xfrm>
            <a:off x="6775084" y="2904008"/>
            <a:ext cx="2186148" cy="2239500"/>
            <a:chOff x="6775084" y="2904008"/>
            <a:chExt cx="2186148" cy="2239500"/>
          </a:xfrm>
        </p:grpSpPr>
        <p:grpSp>
          <p:nvGrpSpPr>
            <p:cNvPr id="64" name="Google Shape;64;p3"/>
            <p:cNvGrpSpPr/>
            <p:nvPr/>
          </p:nvGrpSpPr>
          <p:grpSpPr>
            <a:xfrm>
              <a:off x="6775084" y="4253708"/>
              <a:ext cx="409500" cy="889800"/>
              <a:chOff x="6775084" y="4253708"/>
              <a:chExt cx="409500" cy="889800"/>
            </a:xfrm>
          </p:grpSpPr>
          <p:sp>
            <p:nvSpPr>
              <p:cNvPr id="65" name="Google Shape;65;p3"/>
              <p:cNvSpPr/>
              <p:nvPr/>
            </p:nvSpPr>
            <p:spPr>
              <a:xfrm>
                <a:off x="6775084" y="4253708"/>
                <a:ext cx="409500" cy="8898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a:off x="6775084" y="4703408"/>
                <a:ext cx="409500" cy="4401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 name="Google Shape;67;p3"/>
            <p:cNvGrpSpPr/>
            <p:nvPr/>
          </p:nvGrpSpPr>
          <p:grpSpPr>
            <a:xfrm>
              <a:off x="7367299" y="3804008"/>
              <a:ext cx="409500" cy="1339500"/>
              <a:chOff x="7367299" y="3804008"/>
              <a:chExt cx="409500" cy="1339500"/>
            </a:xfrm>
          </p:grpSpPr>
          <p:sp>
            <p:nvSpPr>
              <p:cNvPr id="68" name="Google Shape;68;p3"/>
              <p:cNvSpPr/>
              <p:nvPr/>
            </p:nvSpPr>
            <p:spPr>
              <a:xfrm>
                <a:off x="7367299" y="4253708"/>
                <a:ext cx="409500" cy="8898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a:off x="7367299" y="3804008"/>
                <a:ext cx="409500" cy="133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p:nvPr/>
            </p:nvSpPr>
            <p:spPr>
              <a:xfrm>
                <a:off x="7367299" y="4703408"/>
                <a:ext cx="409500" cy="4401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 name="Google Shape;71;p3"/>
            <p:cNvGrpSpPr/>
            <p:nvPr/>
          </p:nvGrpSpPr>
          <p:grpSpPr>
            <a:xfrm>
              <a:off x="7959516" y="3354008"/>
              <a:ext cx="409500" cy="1789500"/>
              <a:chOff x="7959516" y="3354008"/>
              <a:chExt cx="409500" cy="1789500"/>
            </a:xfrm>
          </p:grpSpPr>
          <p:sp>
            <p:nvSpPr>
              <p:cNvPr id="72" name="Google Shape;72;p3"/>
              <p:cNvSpPr/>
              <p:nvPr/>
            </p:nvSpPr>
            <p:spPr>
              <a:xfrm>
                <a:off x="7959516" y="4253708"/>
                <a:ext cx="409500" cy="8898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3"/>
              <p:cNvSpPr/>
              <p:nvPr/>
            </p:nvSpPr>
            <p:spPr>
              <a:xfrm>
                <a:off x="7959516" y="3354008"/>
                <a:ext cx="409500" cy="178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a:off x="7959516" y="3804008"/>
                <a:ext cx="409500" cy="133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7959516" y="4703408"/>
                <a:ext cx="409500" cy="4401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 name="Google Shape;76;p3"/>
            <p:cNvGrpSpPr/>
            <p:nvPr/>
          </p:nvGrpSpPr>
          <p:grpSpPr>
            <a:xfrm>
              <a:off x="8551731" y="2904008"/>
              <a:ext cx="409500" cy="2239500"/>
              <a:chOff x="8551731" y="2904008"/>
              <a:chExt cx="409500" cy="2239500"/>
            </a:xfrm>
          </p:grpSpPr>
          <p:sp>
            <p:nvSpPr>
              <p:cNvPr id="77" name="Google Shape;77;p3"/>
              <p:cNvSpPr/>
              <p:nvPr/>
            </p:nvSpPr>
            <p:spPr>
              <a:xfrm>
                <a:off x="8551731" y="4253708"/>
                <a:ext cx="409500" cy="8898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a:off x="8551731" y="3354008"/>
                <a:ext cx="409500" cy="178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a:off x="8551731" y="3804008"/>
                <a:ext cx="409500" cy="133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3"/>
              <p:cNvSpPr/>
              <p:nvPr/>
            </p:nvSpPr>
            <p:spPr>
              <a:xfrm>
                <a:off x="8551731" y="2904008"/>
                <a:ext cx="409500" cy="223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3"/>
              <p:cNvSpPr/>
              <p:nvPr/>
            </p:nvSpPr>
            <p:spPr>
              <a:xfrm>
                <a:off x="8551731" y="4703408"/>
                <a:ext cx="409500" cy="4401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2" name="Google Shape;82;p3"/>
          <p:cNvSpPr txBox="1">
            <a:spLocks noGrp="1"/>
          </p:cNvSpPr>
          <p:nvPr>
            <p:ph type="title"/>
          </p:nvPr>
        </p:nvSpPr>
        <p:spPr>
          <a:xfrm>
            <a:off x="824000" y="1613825"/>
            <a:ext cx="5857800" cy="18729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83" name="Google Shape;83;p3"/>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4"/>
        <p:cNvGrpSpPr/>
        <p:nvPr/>
      </p:nvGrpSpPr>
      <p:grpSpPr>
        <a:xfrm>
          <a:off x="0" y="0"/>
          <a:ext cx="0" cy="0"/>
          <a:chOff x="0" y="0"/>
          <a:chExt cx="0" cy="0"/>
        </a:xfrm>
      </p:grpSpPr>
      <p:grpSp>
        <p:nvGrpSpPr>
          <p:cNvPr id="85" name="Google Shape;85;p4"/>
          <p:cNvGrpSpPr/>
          <p:nvPr/>
        </p:nvGrpSpPr>
        <p:grpSpPr>
          <a:xfrm>
            <a:off x="625966" y="299376"/>
            <a:ext cx="999312" cy="999312"/>
            <a:chOff x="348199" y="179450"/>
            <a:chExt cx="1116300" cy="1116300"/>
          </a:xfrm>
        </p:grpSpPr>
        <p:sp>
          <p:nvSpPr>
            <p:cNvPr id="86" name="Google Shape;86;p4"/>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4"/>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 name="Google Shape;88;p4"/>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9" name="Google Shape;89;p4"/>
          <p:cNvSpPr txBox="1">
            <a:spLocks noGrp="1"/>
          </p:cNvSpPr>
          <p:nvPr>
            <p:ph type="body" idx="1"/>
          </p:nvPr>
        </p:nvSpPr>
        <p:spPr>
          <a:xfrm>
            <a:off x="1303800" y="1990050"/>
            <a:ext cx="7030500" cy="25416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90" name="Google Shape;90;p4"/>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91"/>
        <p:cNvGrpSpPr/>
        <p:nvPr/>
      </p:nvGrpSpPr>
      <p:grpSpPr>
        <a:xfrm>
          <a:off x="0" y="0"/>
          <a:ext cx="0" cy="0"/>
          <a:chOff x="0" y="0"/>
          <a:chExt cx="0" cy="0"/>
        </a:xfrm>
      </p:grpSpPr>
      <p:grpSp>
        <p:nvGrpSpPr>
          <p:cNvPr id="92" name="Google Shape;92;p5"/>
          <p:cNvGrpSpPr/>
          <p:nvPr/>
        </p:nvGrpSpPr>
        <p:grpSpPr>
          <a:xfrm>
            <a:off x="625966" y="299376"/>
            <a:ext cx="999312" cy="999312"/>
            <a:chOff x="348199" y="179450"/>
            <a:chExt cx="1116300" cy="1116300"/>
          </a:xfrm>
        </p:grpSpPr>
        <p:sp>
          <p:nvSpPr>
            <p:cNvPr id="93" name="Google Shape;93;p5"/>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5"/>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 name="Google Shape;95;p5"/>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6" name="Google Shape;96;p5"/>
          <p:cNvSpPr txBox="1">
            <a:spLocks noGrp="1"/>
          </p:cNvSpPr>
          <p:nvPr>
            <p:ph type="body" idx="1"/>
          </p:nvPr>
        </p:nvSpPr>
        <p:spPr>
          <a:xfrm>
            <a:off x="1303800" y="1990050"/>
            <a:ext cx="3430500" cy="25416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97" name="Google Shape;97;p5"/>
          <p:cNvSpPr txBox="1">
            <a:spLocks noGrp="1"/>
          </p:cNvSpPr>
          <p:nvPr>
            <p:ph type="body" idx="2"/>
          </p:nvPr>
        </p:nvSpPr>
        <p:spPr>
          <a:xfrm>
            <a:off x="4903650" y="1990050"/>
            <a:ext cx="3430500" cy="25416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98" name="Google Shape;98;p5"/>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9"/>
        <p:cNvGrpSpPr/>
        <p:nvPr/>
      </p:nvGrpSpPr>
      <p:grpSpPr>
        <a:xfrm>
          <a:off x="0" y="0"/>
          <a:ext cx="0" cy="0"/>
          <a:chOff x="0" y="0"/>
          <a:chExt cx="0" cy="0"/>
        </a:xfrm>
      </p:grpSpPr>
      <p:grpSp>
        <p:nvGrpSpPr>
          <p:cNvPr id="100" name="Google Shape;100;p6"/>
          <p:cNvGrpSpPr/>
          <p:nvPr/>
        </p:nvGrpSpPr>
        <p:grpSpPr>
          <a:xfrm>
            <a:off x="625966" y="299376"/>
            <a:ext cx="999312" cy="999312"/>
            <a:chOff x="348199" y="179450"/>
            <a:chExt cx="1116300" cy="1116300"/>
          </a:xfrm>
        </p:grpSpPr>
        <p:sp>
          <p:nvSpPr>
            <p:cNvPr id="101" name="Google Shape;101;p6"/>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6"/>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 name="Google Shape;103;p6"/>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4" name="Google Shape;104;p6"/>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05"/>
        <p:cNvGrpSpPr/>
        <p:nvPr/>
      </p:nvGrpSpPr>
      <p:grpSpPr>
        <a:xfrm>
          <a:off x="0" y="0"/>
          <a:ext cx="0" cy="0"/>
          <a:chOff x="0" y="0"/>
          <a:chExt cx="0" cy="0"/>
        </a:xfrm>
      </p:grpSpPr>
      <p:grpSp>
        <p:nvGrpSpPr>
          <p:cNvPr id="106" name="Google Shape;106;p7"/>
          <p:cNvGrpSpPr/>
          <p:nvPr/>
        </p:nvGrpSpPr>
        <p:grpSpPr>
          <a:xfrm>
            <a:off x="625966" y="299376"/>
            <a:ext cx="999312" cy="999312"/>
            <a:chOff x="348199" y="179450"/>
            <a:chExt cx="1116300" cy="1116300"/>
          </a:xfrm>
        </p:grpSpPr>
        <p:sp>
          <p:nvSpPr>
            <p:cNvPr id="107" name="Google Shape;107;p7"/>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7"/>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 name="Google Shape;109;p7"/>
          <p:cNvSpPr txBox="1">
            <a:spLocks noGrp="1"/>
          </p:cNvSpPr>
          <p:nvPr>
            <p:ph type="title"/>
          </p:nvPr>
        </p:nvSpPr>
        <p:spPr>
          <a:xfrm>
            <a:off x="1303800" y="598575"/>
            <a:ext cx="3312000" cy="15900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0" name="Google Shape;110;p7"/>
          <p:cNvSpPr txBox="1">
            <a:spLocks noGrp="1"/>
          </p:cNvSpPr>
          <p:nvPr>
            <p:ph type="body" idx="1"/>
          </p:nvPr>
        </p:nvSpPr>
        <p:spPr>
          <a:xfrm>
            <a:off x="1303800" y="2309675"/>
            <a:ext cx="3312000" cy="22218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111" name="Google Shape;111;p7"/>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dk1"/>
        </a:solidFill>
        <a:effectLst/>
      </p:bgPr>
    </p:bg>
    <p:spTree>
      <p:nvGrpSpPr>
        <p:cNvPr id="1" name="Shape 112"/>
        <p:cNvGrpSpPr/>
        <p:nvPr/>
      </p:nvGrpSpPr>
      <p:grpSpPr>
        <a:xfrm>
          <a:off x="0" y="0"/>
          <a:ext cx="0" cy="0"/>
          <a:chOff x="0" y="0"/>
          <a:chExt cx="0" cy="0"/>
        </a:xfrm>
      </p:grpSpPr>
      <p:grpSp>
        <p:nvGrpSpPr>
          <p:cNvPr id="113" name="Google Shape;113;p8"/>
          <p:cNvGrpSpPr/>
          <p:nvPr/>
        </p:nvGrpSpPr>
        <p:grpSpPr>
          <a:xfrm>
            <a:off x="6866714" y="1306"/>
            <a:ext cx="2267451" cy="2601690"/>
            <a:chOff x="6790514" y="1306"/>
            <a:chExt cx="2267451" cy="2601690"/>
          </a:xfrm>
        </p:grpSpPr>
        <p:grpSp>
          <p:nvGrpSpPr>
            <p:cNvPr id="114" name="Google Shape;114;p8"/>
            <p:cNvGrpSpPr/>
            <p:nvPr/>
          </p:nvGrpSpPr>
          <p:grpSpPr>
            <a:xfrm>
              <a:off x="7067465" y="1306"/>
              <a:ext cx="1990500" cy="1990200"/>
              <a:chOff x="7067465" y="1306"/>
              <a:chExt cx="1990500" cy="1990200"/>
            </a:xfrm>
          </p:grpSpPr>
          <p:sp>
            <p:nvSpPr>
              <p:cNvPr id="115" name="Google Shape;115;p8"/>
              <p:cNvSpPr/>
              <p:nvPr/>
            </p:nvSpPr>
            <p:spPr>
              <a:xfrm rot="-8648551">
                <a:off x="7594313" y="527721"/>
                <a:ext cx="937226" cy="937226"/>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8"/>
              <p:cNvSpPr/>
              <p:nvPr/>
            </p:nvSpPr>
            <p:spPr>
              <a:xfrm rot="-8648551">
                <a:off x="7594313" y="527721"/>
                <a:ext cx="937226" cy="937226"/>
              </a:xfrm>
              <a:prstGeom prst="pie">
                <a:avLst>
                  <a:gd name="adj1" fmla="val 19376841"/>
                  <a:gd name="adj2" fmla="val 12313574"/>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8"/>
              <p:cNvSpPr/>
              <p:nvPr/>
            </p:nvSpPr>
            <p:spPr>
              <a:xfrm rot="-8649154">
                <a:off x="7349891" y="283705"/>
                <a:ext cx="1425647" cy="1425404"/>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 name="Google Shape;118;p8"/>
            <p:cNvGrpSpPr/>
            <p:nvPr/>
          </p:nvGrpSpPr>
          <p:grpSpPr>
            <a:xfrm>
              <a:off x="8207126" y="1807996"/>
              <a:ext cx="795000" cy="795000"/>
              <a:chOff x="8207126" y="1807996"/>
              <a:chExt cx="795000" cy="795000"/>
            </a:xfrm>
          </p:grpSpPr>
          <p:sp>
            <p:nvSpPr>
              <p:cNvPr id="119" name="Google Shape;119;p8"/>
              <p:cNvSpPr/>
              <p:nvPr/>
            </p:nvSpPr>
            <p:spPr>
              <a:xfrm rot="2152054">
                <a:off x="8319942" y="1920813"/>
                <a:ext cx="569367" cy="569367"/>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8"/>
              <p:cNvSpPr/>
              <p:nvPr/>
            </p:nvSpPr>
            <p:spPr>
              <a:xfrm rot="2150259">
                <a:off x="8408218" y="2008610"/>
                <a:ext cx="393004" cy="393004"/>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8"/>
              <p:cNvSpPr/>
              <p:nvPr/>
            </p:nvSpPr>
            <p:spPr>
              <a:xfrm rot="2150259">
                <a:off x="8408218" y="2008610"/>
                <a:ext cx="393004" cy="393004"/>
              </a:xfrm>
              <a:prstGeom prst="pie">
                <a:avLst>
                  <a:gd name="adj1" fmla="val 5699893"/>
                  <a:gd name="adj2" fmla="val 12313574"/>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122;p8"/>
            <p:cNvGrpSpPr/>
            <p:nvPr/>
          </p:nvGrpSpPr>
          <p:grpSpPr>
            <a:xfrm>
              <a:off x="6790514" y="118857"/>
              <a:ext cx="548700" cy="548700"/>
              <a:chOff x="6790514" y="118857"/>
              <a:chExt cx="548700" cy="548700"/>
            </a:xfrm>
          </p:grpSpPr>
          <p:sp>
            <p:nvSpPr>
              <p:cNvPr id="123" name="Google Shape;123;p8"/>
              <p:cNvSpPr/>
              <p:nvPr/>
            </p:nvSpPr>
            <p:spPr>
              <a:xfrm rot="2150259">
                <a:off x="6868362" y="196705"/>
                <a:ext cx="393004" cy="393004"/>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8"/>
              <p:cNvSpPr/>
              <p:nvPr/>
            </p:nvSpPr>
            <p:spPr>
              <a:xfrm rot="2150259">
                <a:off x="6868362" y="196705"/>
                <a:ext cx="393004" cy="393004"/>
              </a:xfrm>
              <a:prstGeom prst="pie">
                <a:avLst>
                  <a:gd name="adj1" fmla="val 5699893"/>
                  <a:gd name="adj2" fmla="val 12313574"/>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5" name="Google Shape;125;p8"/>
          <p:cNvSpPr txBox="1">
            <a:spLocks noGrp="1"/>
          </p:cNvSpPr>
          <p:nvPr>
            <p:ph type="title"/>
          </p:nvPr>
        </p:nvSpPr>
        <p:spPr>
          <a:xfrm>
            <a:off x="824000" y="763600"/>
            <a:ext cx="5857800" cy="35733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126" name="Google Shape;126;p8"/>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27"/>
        <p:cNvGrpSpPr/>
        <p:nvPr/>
      </p:nvGrpSpPr>
      <p:grpSpPr>
        <a:xfrm>
          <a:off x="0" y="0"/>
          <a:ext cx="0" cy="0"/>
          <a:chOff x="0" y="0"/>
          <a:chExt cx="0" cy="0"/>
        </a:xfrm>
      </p:grpSpPr>
      <p:grpSp>
        <p:nvGrpSpPr>
          <p:cNvPr id="128" name="Google Shape;128;p9"/>
          <p:cNvGrpSpPr/>
          <p:nvPr/>
        </p:nvGrpSpPr>
        <p:grpSpPr>
          <a:xfrm>
            <a:off x="625966" y="299376"/>
            <a:ext cx="999312" cy="999312"/>
            <a:chOff x="348199" y="179450"/>
            <a:chExt cx="1116300" cy="1116300"/>
          </a:xfrm>
        </p:grpSpPr>
        <p:sp>
          <p:nvSpPr>
            <p:cNvPr id="129" name="Google Shape;129;p9"/>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9"/>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1" name="Google Shape;131;p9"/>
          <p:cNvSpPr txBox="1">
            <a:spLocks noGrp="1"/>
          </p:cNvSpPr>
          <p:nvPr>
            <p:ph type="title"/>
          </p:nvPr>
        </p:nvSpPr>
        <p:spPr>
          <a:xfrm>
            <a:off x="1303800" y="598575"/>
            <a:ext cx="3430500" cy="19902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32" name="Google Shape;132;p9"/>
          <p:cNvSpPr txBox="1">
            <a:spLocks noGrp="1"/>
          </p:cNvSpPr>
          <p:nvPr>
            <p:ph type="subTitle" idx="1"/>
          </p:nvPr>
        </p:nvSpPr>
        <p:spPr>
          <a:xfrm>
            <a:off x="1303800" y="2743203"/>
            <a:ext cx="3430500" cy="7260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133" name="Google Shape;133;p9"/>
          <p:cNvSpPr txBox="1">
            <a:spLocks noGrp="1"/>
          </p:cNvSpPr>
          <p:nvPr>
            <p:ph type="body" idx="2"/>
          </p:nvPr>
        </p:nvSpPr>
        <p:spPr>
          <a:xfrm>
            <a:off x="4903700" y="661000"/>
            <a:ext cx="3430500" cy="38706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134" name="Google Shape;134;p9"/>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35"/>
        <p:cNvGrpSpPr/>
        <p:nvPr/>
      </p:nvGrpSpPr>
      <p:grpSpPr>
        <a:xfrm>
          <a:off x="0" y="0"/>
          <a:ext cx="0" cy="0"/>
          <a:chOff x="0" y="0"/>
          <a:chExt cx="0" cy="0"/>
        </a:xfrm>
      </p:grpSpPr>
      <p:grpSp>
        <p:nvGrpSpPr>
          <p:cNvPr id="136" name="Google Shape;136;p10"/>
          <p:cNvGrpSpPr/>
          <p:nvPr/>
        </p:nvGrpSpPr>
        <p:grpSpPr>
          <a:xfrm>
            <a:off x="713373" y="3847119"/>
            <a:ext cx="825392" cy="825392"/>
            <a:chOff x="348199" y="179450"/>
            <a:chExt cx="1116300" cy="1116300"/>
          </a:xfrm>
        </p:grpSpPr>
        <p:sp>
          <p:nvSpPr>
            <p:cNvPr id="137" name="Google Shape;137;p10"/>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0"/>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9" name="Google Shape;139;p10"/>
          <p:cNvSpPr txBox="1">
            <a:spLocks noGrp="1"/>
          </p:cNvSpPr>
          <p:nvPr>
            <p:ph type="body" idx="1"/>
          </p:nvPr>
        </p:nvSpPr>
        <p:spPr>
          <a:xfrm>
            <a:off x="1303800" y="4138975"/>
            <a:ext cx="5843100" cy="534900"/>
          </a:xfrm>
          <a:prstGeom prst="rect">
            <a:avLst/>
          </a:prstGeom>
        </p:spPr>
        <p:txBody>
          <a:bodyPr spcFirstLastPara="1" wrap="square" lIns="91425" tIns="91425" rIns="91425" bIns="91425" anchor="t" anchorCtr="0">
            <a:noAutofit/>
          </a:bodyPr>
          <a:lstStyle>
            <a:lvl1pPr marL="457200" lvl="0" indent="-228600">
              <a:lnSpc>
                <a:spcPct val="100000"/>
              </a:lnSpc>
              <a:spcBef>
                <a:spcPts val="0"/>
              </a:spcBef>
              <a:spcAft>
                <a:spcPts val="0"/>
              </a:spcAft>
              <a:buSzPts val="1300"/>
              <a:buNone/>
              <a:defRPr/>
            </a:lvl1pPr>
          </a:lstStyle>
          <a:p>
            <a:endParaRPr/>
          </a:p>
        </p:txBody>
      </p:sp>
      <p:sp>
        <p:nvSpPr>
          <p:cNvPr id="140" name="Google Shape;140;p10"/>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momentum">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1pPr>
            <a:lvl2pPr lvl="1">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2pPr>
            <a:lvl3pPr lvl="2">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3pPr>
            <a:lvl4pPr lvl="3">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4pPr>
            <a:lvl5pPr lvl="4">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5pPr>
            <a:lvl6pPr lvl="5">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6pPr>
            <a:lvl7pPr lvl="6">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7pPr>
            <a:lvl8pPr lvl="7">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8pPr>
            <a:lvl9pPr lvl="8">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1150">
              <a:lnSpc>
                <a:spcPct val="115000"/>
              </a:lnSpc>
              <a:spcBef>
                <a:spcPts val="0"/>
              </a:spcBef>
              <a:spcAft>
                <a:spcPts val="0"/>
              </a:spcAft>
              <a:buClr>
                <a:schemeClr val="dk2"/>
              </a:buClr>
              <a:buSzPts val="1300"/>
              <a:buFont typeface="Nunito"/>
              <a:buChar char="●"/>
              <a:defRPr sz="1300">
                <a:solidFill>
                  <a:schemeClr val="dk2"/>
                </a:solidFill>
                <a:latin typeface="Nunito"/>
                <a:ea typeface="Nunito"/>
                <a:cs typeface="Nunito"/>
                <a:sym typeface="Nunito"/>
              </a:defRPr>
            </a:lvl1pPr>
            <a:lvl2pPr marL="914400" lvl="1" indent="-29845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2pPr>
            <a:lvl3pPr marL="1371600" lvl="2" indent="-29845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3pPr>
            <a:lvl4pPr marL="1828800" lvl="3" indent="-29845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4pPr>
            <a:lvl5pPr marL="2286000" lvl="4" indent="-29845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5pPr>
            <a:lvl6pPr marL="2743200" lvl="5" indent="-29845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6pPr>
            <a:lvl7pPr marL="3200400" lvl="6" indent="-29845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7pPr>
            <a:lvl8pPr marL="3657600" lvl="7" indent="-29845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8pPr>
            <a:lvl9pPr marL="4114800" lvl="8" indent="-298450">
              <a:lnSpc>
                <a:spcPct val="115000"/>
              </a:lnSpc>
              <a:spcBef>
                <a:spcPts val="1600"/>
              </a:spcBef>
              <a:spcAft>
                <a:spcPts val="1600"/>
              </a:spcAft>
              <a:buClr>
                <a:schemeClr val="dk2"/>
              </a:buClr>
              <a:buSzPts val="1100"/>
              <a:buFont typeface="Nunito"/>
              <a:buChar char="■"/>
              <a:defRPr sz="1100">
                <a:solidFill>
                  <a:schemeClr val="dk2"/>
                </a:solidFill>
                <a:latin typeface="Nunito"/>
                <a:ea typeface="Nunito"/>
                <a:cs typeface="Nunito"/>
                <a:sym typeface="Nunito"/>
              </a:defRPr>
            </a:lvl9pPr>
          </a:lstStyle>
          <a:p>
            <a:endParaRPr/>
          </a:p>
        </p:txBody>
      </p:sp>
      <p:sp>
        <p:nvSpPr>
          <p:cNvPr id="8" name="Google Shape;8;p1"/>
          <p:cNvSpPr txBox="1">
            <a:spLocks noGrp="1"/>
          </p:cNvSpPr>
          <p:nvPr>
            <p:ph type="sldNum" idx="12"/>
          </p:nvPr>
        </p:nvSpPr>
        <p:spPr>
          <a:xfrm>
            <a:off x="8451046" y="4736976"/>
            <a:ext cx="548700" cy="393600"/>
          </a:xfrm>
          <a:prstGeom prst="rect">
            <a:avLst/>
          </a:prstGeom>
          <a:noFill/>
          <a:ln>
            <a:noFill/>
          </a:ln>
        </p:spPr>
        <p:txBody>
          <a:bodyPr spcFirstLastPara="1" wrap="square" lIns="91425" tIns="91425" rIns="91425" bIns="91425" anchor="ctr" anchorCtr="0">
            <a:noAutofit/>
          </a:bodyPr>
          <a:lstStyle>
            <a:lvl1pPr lvl="0" algn="r">
              <a:buNone/>
              <a:defRPr sz="900">
                <a:solidFill>
                  <a:schemeClr val="dk2"/>
                </a:solidFill>
                <a:latin typeface="Nunito"/>
                <a:ea typeface="Nunito"/>
                <a:cs typeface="Nunito"/>
                <a:sym typeface="Nunito"/>
              </a:defRPr>
            </a:lvl1pPr>
            <a:lvl2pPr lvl="1" algn="r">
              <a:buNone/>
              <a:defRPr sz="900">
                <a:solidFill>
                  <a:schemeClr val="dk2"/>
                </a:solidFill>
                <a:latin typeface="Nunito"/>
                <a:ea typeface="Nunito"/>
                <a:cs typeface="Nunito"/>
                <a:sym typeface="Nunito"/>
              </a:defRPr>
            </a:lvl2pPr>
            <a:lvl3pPr lvl="2" algn="r">
              <a:buNone/>
              <a:defRPr sz="900">
                <a:solidFill>
                  <a:schemeClr val="dk2"/>
                </a:solidFill>
                <a:latin typeface="Nunito"/>
                <a:ea typeface="Nunito"/>
                <a:cs typeface="Nunito"/>
                <a:sym typeface="Nunito"/>
              </a:defRPr>
            </a:lvl3pPr>
            <a:lvl4pPr lvl="3" algn="r">
              <a:buNone/>
              <a:defRPr sz="900">
                <a:solidFill>
                  <a:schemeClr val="dk2"/>
                </a:solidFill>
                <a:latin typeface="Nunito"/>
                <a:ea typeface="Nunito"/>
                <a:cs typeface="Nunito"/>
                <a:sym typeface="Nunito"/>
              </a:defRPr>
            </a:lvl4pPr>
            <a:lvl5pPr lvl="4" algn="r">
              <a:buNone/>
              <a:defRPr sz="900">
                <a:solidFill>
                  <a:schemeClr val="dk2"/>
                </a:solidFill>
                <a:latin typeface="Nunito"/>
                <a:ea typeface="Nunito"/>
                <a:cs typeface="Nunito"/>
                <a:sym typeface="Nunito"/>
              </a:defRPr>
            </a:lvl5pPr>
            <a:lvl6pPr lvl="5" algn="r">
              <a:buNone/>
              <a:defRPr sz="900">
                <a:solidFill>
                  <a:schemeClr val="dk2"/>
                </a:solidFill>
                <a:latin typeface="Nunito"/>
                <a:ea typeface="Nunito"/>
                <a:cs typeface="Nunito"/>
                <a:sym typeface="Nunito"/>
              </a:defRPr>
            </a:lvl6pPr>
            <a:lvl7pPr lvl="6" algn="r">
              <a:buNone/>
              <a:defRPr sz="900">
                <a:solidFill>
                  <a:schemeClr val="dk2"/>
                </a:solidFill>
                <a:latin typeface="Nunito"/>
                <a:ea typeface="Nunito"/>
                <a:cs typeface="Nunito"/>
                <a:sym typeface="Nunito"/>
              </a:defRPr>
            </a:lvl7pPr>
            <a:lvl8pPr lvl="7" algn="r">
              <a:buNone/>
              <a:defRPr sz="900">
                <a:solidFill>
                  <a:schemeClr val="dk2"/>
                </a:solidFill>
                <a:latin typeface="Nunito"/>
                <a:ea typeface="Nunito"/>
                <a:cs typeface="Nunito"/>
                <a:sym typeface="Nunito"/>
              </a:defRPr>
            </a:lvl8pPr>
            <a:lvl9pPr lvl="8" algn="r">
              <a:buNone/>
              <a:defRPr sz="900">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11.jp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1.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hyperlink" Target="mailto:iamdan@unc.edu"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6"/>
        <p:cNvGrpSpPr/>
        <p:nvPr/>
      </p:nvGrpSpPr>
      <p:grpSpPr>
        <a:xfrm>
          <a:off x="0" y="0"/>
          <a:ext cx="0" cy="0"/>
          <a:chOff x="0" y="0"/>
          <a:chExt cx="0" cy="0"/>
        </a:xfrm>
      </p:grpSpPr>
      <p:sp>
        <p:nvSpPr>
          <p:cNvPr id="277" name="Google Shape;277;p13"/>
          <p:cNvSpPr txBox="1">
            <a:spLocks noGrp="1"/>
          </p:cNvSpPr>
          <p:nvPr>
            <p:ph type="ctrTitle" idx="4294967295"/>
          </p:nvPr>
        </p:nvSpPr>
        <p:spPr>
          <a:xfrm>
            <a:off x="824000" y="1141475"/>
            <a:ext cx="6583200" cy="22812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r>
              <a:rPr lang="en" sz="3300" dirty="0"/>
              <a:t>It’s a Process: Writing Program Responses to </a:t>
            </a:r>
            <a:r>
              <a:rPr lang="en" sz="3300" dirty="0" err="1"/>
              <a:t>ChatGPT</a:t>
            </a:r>
            <a:r>
              <a:rPr lang="en" sz="3300" dirty="0"/>
              <a:t> </a:t>
            </a:r>
            <a:endParaRPr sz="3300" dirty="0"/>
          </a:p>
        </p:txBody>
      </p:sp>
      <p:sp>
        <p:nvSpPr>
          <p:cNvPr id="278" name="Google Shape;278;p13"/>
          <p:cNvSpPr txBox="1">
            <a:spLocks noGrp="1"/>
          </p:cNvSpPr>
          <p:nvPr>
            <p:ph type="subTitle" idx="4294967295"/>
          </p:nvPr>
        </p:nvSpPr>
        <p:spPr>
          <a:xfrm>
            <a:off x="4888500" y="3851725"/>
            <a:ext cx="4255500" cy="695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Daniel Anderson </a:t>
            </a:r>
            <a:endParaRPr dirty="0"/>
          </a:p>
          <a:p>
            <a:pPr marL="0" lvl="0" indent="0" algn="l" rtl="0">
              <a:spcBef>
                <a:spcPts val="1600"/>
              </a:spcBef>
              <a:spcAft>
                <a:spcPts val="1600"/>
              </a:spcAft>
              <a:buNone/>
            </a:pPr>
            <a:r>
              <a:rPr lang="en" dirty="0"/>
              <a:t>March 23</a:t>
            </a:r>
            <a:r>
              <a:rPr lang="en" baseline="30000" dirty="0"/>
              <a:t>rd</a:t>
            </a:r>
            <a:r>
              <a:rPr lang="en" dirty="0"/>
              <a:t> 2023 </a:t>
            </a:r>
            <a:endParaRP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82"/>
        <p:cNvGrpSpPr/>
        <p:nvPr/>
      </p:nvGrpSpPr>
      <p:grpSpPr>
        <a:xfrm>
          <a:off x="0" y="0"/>
          <a:ext cx="0" cy="0"/>
          <a:chOff x="0" y="0"/>
          <a:chExt cx="0" cy="0"/>
        </a:xfrm>
      </p:grpSpPr>
      <p:sp>
        <p:nvSpPr>
          <p:cNvPr id="283" name="Google Shape;283;p14"/>
          <p:cNvSpPr txBox="1">
            <a:spLocks noGrp="1"/>
          </p:cNvSpPr>
          <p:nvPr>
            <p:ph type="title" idx="4294967295"/>
          </p:nvPr>
        </p:nvSpPr>
        <p:spPr>
          <a:xfrm rot="2082446">
            <a:off x="5007659" y="955240"/>
            <a:ext cx="4072280" cy="107002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Big Picture Responses</a:t>
            </a:r>
            <a:endParaRPr/>
          </a:p>
        </p:txBody>
      </p:sp>
      <p:pic>
        <p:nvPicPr>
          <p:cNvPr id="284" name="Google Shape;284;p14"/>
          <p:cNvPicPr preferRelativeResize="0"/>
          <p:nvPr/>
        </p:nvPicPr>
        <p:blipFill>
          <a:blip r:embed="rId4">
            <a:alphaModFix/>
          </a:blip>
          <a:stretch>
            <a:fillRect/>
          </a:stretch>
        </p:blipFill>
        <p:spPr>
          <a:xfrm>
            <a:off x="287775" y="833525"/>
            <a:ext cx="5654973" cy="4039650"/>
          </a:xfrm>
          <a:prstGeom prst="rect">
            <a:avLst/>
          </a:prstGeom>
          <a:noFill/>
          <a:ln>
            <a:noFill/>
          </a:ln>
        </p:spPr>
      </p:pic>
      <p:pic>
        <p:nvPicPr>
          <p:cNvPr id="285" name="Google Shape;285;p14"/>
          <p:cNvPicPr preferRelativeResize="0"/>
          <p:nvPr/>
        </p:nvPicPr>
        <p:blipFill>
          <a:blip r:embed="rId5">
            <a:alphaModFix/>
          </a:blip>
          <a:stretch>
            <a:fillRect/>
          </a:stretch>
        </p:blipFill>
        <p:spPr>
          <a:xfrm>
            <a:off x="287775" y="833525"/>
            <a:ext cx="5531300" cy="3951325"/>
          </a:xfrm>
          <a:prstGeom prst="rect">
            <a:avLst/>
          </a:prstGeom>
          <a:noFill/>
          <a:ln>
            <a:noFill/>
          </a:ln>
        </p:spPr>
      </p:pic>
      <p:pic>
        <p:nvPicPr>
          <p:cNvPr id="286" name="Google Shape;286;p14"/>
          <p:cNvPicPr preferRelativeResize="0"/>
          <p:nvPr/>
        </p:nvPicPr>
        <p:blipFill>
          <a:blip r:embed="rId6">
            <a:alphaModFix/>
          </a:blip>
          <a:stretch>
            <a:fillRect/>
          </a:stretch>
        </p:blipFill>
        <p:spPr>
          <a:xfrm>
            <a:off x="287777" y="833525"/>
            <a:ext cx="5531300" cy="3951325"/>
          </a:xfrm>
          <a:prstGeom prst="rect">
            <a:avLst/>
          </a:prstGeom>
          <a:noFill/>
          <a:ln>
            <a:noFill/>
          </a:ln>
        </p:spPr>
      </p:pic>
      <p:pic>
        <p:nvPicPr>
          <p:cNvPr id="287" name="Google Shape;287;p14"/>
          <p:cNvPicPr preferRelativeResize="0"/>
          <p:nvPr/>
        </p:nvPicPr>
        <p:blipFill>
          <a:blip r:embed="rId7">
            <a:alphaModFix/>
          </a:blip>
          <a:stretch>
            <a:fillRect/>
          </a:stretch>
        </p:blipFill>
        <p:spPr>
          <a:xfrm>
            <a:off x="287777" y="833525"/>
            <a:ext cx="5531300" cy="3951325"/>
          </a:xfrm>
          <a:prstGeom prst="rect">
            <a:avLst/>
          </a:prstGeom>
          <a:noFill/>
          <a:ln>
            <a:noFill/>
          </a:ln>
        </p:spPr>
      </p:pic>
      <p:pic>
        <p:nvPicPr>
          <p:cNvPr id="288" name="Google Shape;288;p14"/>
          <p:cNvPicPr preferRelativeResize="0"/>
          <p:nvPr/>
        </p:nvPicPr>
        <p:blipFill>
          <a:blip r:embed="rId8">
            <a:alphaModFix/>
          </a:blip>
          <a:stretch>
            <a:fillRect/>
          </a:stretch>
        </p:blipFill>
        <p:spPr>
          <a:xfrm>
            <a:off x="287777" y="833525"/>
            <a:ext cx="5531300" cy="3951325"/>
          </a:xfrm>
          <a:prstGeom prst="rect">
            <a:avLst/>
          </a:prstGeom>
          <a:noFill/>
          <a:ln>
            <a:noFill/>
          </a:ln>
        </p:spPr>
      </p:pic>
      <p:pic>
        <p:nvPicPr>
          <p:cNvPr id="289" name="Google Shape;289;p14"/>
          <p:cNvPicPr preferRelativeResize="0"/>
          <p:nvPr/>
        </p:nvPicPr>
        <p:blipFill>
          <a:blip r:embed="rId9">
            <a:alphaModFix/>
          </a:blip>
          <a:stretch>
            <a:fillRect/>
          </a:stretch>
        </p:blipFill>
        <p:spPr>
          <a:xfrm>
            <a:off x="287777" y="833525"/>
            <a:ext cx="5531300" cy="3951325"/>
          </a:xfrm>
          <a:prstGeom prst="rect">
            <a:avLst/>
          </a:prstGeom>
          <a:noFill/>
          <a:ln>
            <a:noFill/>
          </a:ln>
        </p:spPr>
      </p:pic>
      <p:pic>
        <p:nvPicPr>
          <p:cNvPr id="290" name="Google Shape;290;p14"/>
          <p:cNvPicPr preferRelativeResize="0"/>
          <p:nvPr/>
        </p:nvPicPr>
        <p:blipFill>
          <a:blip r:embed="rId10">
            <a:alphaModFix/>
          </a:blip>
          <a:stretch>
            <a:fillRect/>
          </a:stretch>
        </p:blipFill>
        <p:spPr>
          <a:xfrm>
            <a:off x="287777" y="833525"/>
            <a:ext cx="5531300" cy="3951325"/>
          </a:xfrm>
          <a:prstGeom prst="rect">
            <a:avLst/>
          </a:prstGeom>
          <a:noFill/>
          <a:ln>
            <a:noFill/>
          </a:ln>
        </p:spPr>
      </p:pic>
      <p:pic>
        <p:nvPicPr>
          <p:cNvPr id="291" name="Google Shape;291;p14"/>
          <p:cNvPicPr preferRelativeResize="0"/>
          <p:nvPr/>
        </p:nvPicPr>
        <p:blipFill>
          <a:blip r:embed="rId11">
            <a:alphaModFix/>
          </a:blip>
          <a:stretch>
            <a:fillRect/>
          </a:stretch>
        </p:blipFill>
        <p:spPr>
          <a:xfrm>
            <a:off x="287775" y="833525"/>
            <a:ext cx="5654973" cy="4039665"/>
          </a:xfrm>
          <a:prstGeom prst="rect">
            <a:avLst/>
          </a:prstGeom>
          <a:noFill/>
          <a:ln>
            <a:noFill/>
          </a:ln>
        </p:spPr>
      </p:pic>
      <p:pic>
        <p:nvPicPr>
          <p:cNvPr id="292" name="Google Shape;292;p14"/>
          <p:cNvPicPr preferRelativeResize="0"/>
          <p:nvPr/>
        </p:nvPicPr>
        <p:blipFill>
          <a:blip r:embed="rId12">
            <a:alphaModFix/>
          </a:blip>
          <a:stretch>
            <a:fillRect/>
          </a:stretch>
        </p:blipFill>
        <p:spPr>
          <a:xfrm>
            <a:off x="287777" y="833525"/>
            <a:ext cx="5654973" cy="403967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4"/>
                                        </p:tgtEl>
                                        <p:attrNameLst>
                                          <p:attrName>style.visibility</p:attrName>
                                        </p:attrNameLst>
                                      </p:cBhvr>
                                      <p:to>
                                        <p:strVal val="visible"/>
                                      </p:to>
                                    </p:set>
                                    <p:animEffect transition="in" filter="fade">
                                      <p:cBhvr>
                                        <p:cTn id="7" dur="1000"/>
                                        <p:tgtEl>
                                          <p:spTgt spid="28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5"/>
                                        </p:tgtEl>
                                        <p:attrNameLst>
                                          <p:attrName>style.visibility</p:attrName>
                                        </p:attrNameLst>
                                      </p:cBhvr>
                                      <p:to>
                                        <p:strVal val="visible"/>
                                      </p:to>
                                    </p:set>
                                    <p:animEffect transition="in" filter="fade">
                                      <p:cBhvr>
                                        <p:cTn id="12" dur="1000"/>
                                        <p:tgtEl>
                                          <p:spTgt spid="28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6"/>
                                        </p:tgtEl>
                                        <p:attrNameLst>
                                          <p:attrName>style.visibility</p:attrName>
                                        </p:attrNameLst>
                                      </p:cBhvr>
                                      <p:to>
                                        <p:strVal val="visible"/>
                                      </p:to>
                                    </p:set>
                                    <p:animEffect transition="in" filter="fade">
                                      <p:cBhvr>
                                        <p:cTn id="17" dur="1000"/>
                                        <p:tgtEl>
                                          <p:spTgt spid="28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7"/>
                                        </p:tgtEl>
                                        <p:attrNameLst>
                                          <p:attrName>style.visibility</p:attrName>
                                        </p:attrNameLst>
                                      </p:cBhvr>
                                      <p:to>
                                        <p:strVal val="visible"/>
                                      </p:to>
                                    </p:set>
                                    <p:animEffect transition="in" filter="fade">
                                      <p:cBhvr>
                                        <p:cTn id="22" dur="1000"/>
                                        <p:tgtEl>
                                          <p:spTgt spid="28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88"/>
                                        </p:tgtEl>
                                        <p:attrNameLst>
                                          <p:attrName>style.visibility</p:attrName>
                                        </p:attrNameLst>
                                      </p:cBhvr>
                                      <p:to>
                                        <p:strVal val="visible"/>
                                      </p:to>
                                    </p:set>
                                    <p:animEffect transition="in" filter="fade">
                                      <p:cBhvr>
                                        <p:cTn id="27" dur="1000"/>
                                        <p:tgtEl>
                                          <p:spTgt spid="28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89"/>
                                        </p:tgtEl>
                                        <p:attrNameLst>
                                          <p:attrName>style.visibility</p:attrName>
                                        </p:attrNameLst>
                                      </p:cBhvr>
                                      <p:to>
                                        <p:strVal val="visible"/>
                                      </p:to>
                                    </p:set>
                                    <p:animEffect transition="in" filter="fade">
                                      <p:cBhvr>
                                        <p:cTn id="32" dur="1000"/>
                                        <p:tgtEl>
                                          <p:spTgt spid="28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90"/>
                                        </p:tgtEl>
                                        <p:attrNameLst>
                                          <p:attrName>style.visibility</p:attrName>
                                        </p:attrNameLst>
                                      </p:cBhvr>
                                      <p:to>
                                        <p:strVal val="visible"/>
                                      </p:to>
                                    </p:set>
                                    <p:animEffect transition="in" filter="fade">
                                      <p:cBhvr>
                                        <p:cTn id="37" dur="1000"/>
                                        <p:tgtEl>
                                          <p:spTgt spid="29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91"/>
                                        </p:tgtEl>
                                        <p:attrNameLst>
                                          <p:attrName>style.visibility</p:attrName>
                                        </p:attrNameLst>
                                      </p:cBhvr>
                                      <p:to>
                                        <p:strVal val="visible"/>
                                      </p:to>
                                    </p:set>
                                    <p:animEffect transition="in" filter="fade">
                                      <p:cBhvr>
                                        <p:cTn id="42" dur="1000"/>
                                        <p:tgtEl>
                                          <p:spTgt spid="29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92"/>
                                        </p:tgtEl>
                                        <p:attrNameLst>
                                          <p:attrName>style.visibility</p:attrName>
                                        </p:attrNameLst>
                                      </p:cBhvr>
                                      <p:to>
                                        <p:strVal val="visible"/>
                                      </p:to>
                                    </p:set>
                                    <p:animEffect transition="in" filter="fade">
                                      <p:cBhvr>
                                        <p:cTn id="47" dur="1000"/>
                                        <p:tgtEl>
                                          <p:spTgt spid="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96"/>
        <p:cNvGrpSpPr/>
        <p:nvPr/>
      </p:nvGrpSpPr>
      <p:grpSpPr>
        <a:xfrm>
          <a:off x="0" y="0"/>
          <a:ext cx="0" cy="0"/>
          <a:chOff x="0" y="0"/>
          <a:chExt cx="0" cy="0"/>
        </a:xfrm>
      </p:grpSpPr>
      <p:sp>
        <p:nvSpPr>
          <p:cNvPr id="297" name="Google Shape;297;p15"/>
          <p:cNvSpPr txBox="1">
            <a:spLocks noGrp="1"/>
          </p:cNvSpPr>
          <p:nvPr>
            <p:ph type="ctrTitle" idx="4294967295"/>
          </p:nvPr>
        </p:nvSpPr>
        <p:spPr>
          <a:xfrm>
            <a:off x="212400" y="187900"/>
            <a:ext cx="4676100" cy="6954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r>
              <a:rPr lang="en" sz="3300"/>
              <a:t>Historical Tracings</a:t>
            </a:r>
            <a:endParaRPr sz="3300"/>
          </a:p>
        </p:txBody>
      </p:sp>
      <p:sp>
        <p:nvSpPr>
          <p:cNvPr id="298" name="Google Shape;298;p15"/>
          <p:cNvSpPr txBox="1"/>
          <p:nvPr/>
        </p:nvSpPr>
        <p:spPr>
          <a:xfrm>
            <a:off x="306500" y="902475"/>
            <a:ext cx="8616000" cy="169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Nunito"/>
                <a:ea typeface="Nunito"/>
                <a:cs typeface="Nunito"/>
                <a:sym typeface="Nunito"/>
              </a:rPr>
              <a:t>Soc. I cannot help feeling, Phaedrus, that writing is unfortunately like painting; for the creations of the painter have the attitude of life, and yet if you ask them a question they preserve a solemn silence. And the same may be said of speeches. You would imagine that they had intelligence, but if you want to know anything and put a question to one of them, the speaker always gives one unvarying answer. And when they have been once written down they are tumbled about anywhere among those who may or may not understand them, and know not to whom they should reply, to whom not: and, if they are maltreated or abused, they have no parent to protect them; and they cannot protect or defend themselves.</a:t>
            </a:r>
            <a:endParaRPr>
              <a:latin typeface="Nunito"/>
              <a:ea typeface="Nunito"/>
              <a:cs typeface="Nunito"/>
              <a:sym typeface="Nunito"/>
            </a:endParaRPr>
          </a:p>
        </p:txBody>
      </p:sp>
      <p:pic>
        <p:nvPicPr>
          <p:cNvPr id="299" name="Google Shape;299;p15"/>
          <p:cNvPicPr preferRelativeResize="0"/>
          <p:nvPr/>
        </p:nvPicPr>
        <p:blipFill>
          <a:blip r:embed="rId4">
            <a:alphaModFix/>
          </a:blip>
          <a:stretch>
            <a:fillRect/>
          </a:stretch>
        </p:blipFill>
        <p:spPr>
          <a:xfrm>
            <a:off x="1203025" y="2671875"/>
            <a:ext cx="6737941" cy="2243025"/>
          </a:xfrm>
          <a:prstGeom prst="rect">
            <a:avLst/>
          </a:prstGeom>
          <a:noFill/>
          <a:ln>
            <a:noFill/>
          </a:ln>
        </p:spPr>
      </p:pic>
      <p:sp>
        <p:nvSpPr>
          <p:cNvPr id="300" name="Google Shape;300;p15"/>
          <p:cNvSpPr txBox="1"/>
          <p:nvPr/>
        </p:nvSpPr>
        <p:spPr>
          <a:xfrm>
            <a:off x="136225" y="902475"/>
            <a:ext cx="8616000" cy="3957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650">
                <a:latin typeface="Georgia"/>
                <a:ea typeface="Georgia"/>
                <a:cs typeface="Georgia"/>
                <a:sym typeface="Georgia"/>
              </a:rPr>
              <a:t>Well, they’ve finally demonstrated something that I’ve known all along: that computers and word processors are instruments of the devil and should be exorcised at the first opportunity--along with TV game shows, Rambo movies and the Costa Mesa City Council--if our society is to survive. Now if Lou Sheldon and Rep. Dana Rohrabacher would get behind </a:t>
            </a:r>
            <a:r>
              <a:rPr lang="en" sz="1650" i="1">
                <a:latin typeface="Georgia"/>
                <a:ea typeface="Georgia"/>
                <a:cs typeface="Georgia"/>
                <a:sym typeface="Georgia"/>
              </a:rPr>
              <a:t>this </a:t>
            </a:r>
            <a:r>
              <a:rPr lang="en" sz="1650">
                <a:latin typeface="Georgia"/>
                <a:ea typeface="Georgia"/>
                <a:cs typeface="Georgia"/>
                <a:sym typeface="Georgia"/>
              </a:rPr>
              <a:t>one, I’d be out doing fund-raisers for them.</a:t>
            </a:r>
            <a:endParaRPr sz="1650">
              <a:latin typeface="Georgia"/>
              <a:ea typeface="Georgia"/>
              <a:cs typeface="Georgia"/>
              <a:sym typeface="Georgia"/>
            </a:endParaRPr>
          </a:p>
          <a:p>
            <a:pPr marL="0" lvl="0" indent="0" algn="l" rtl="0">
              <a:lnSpc>
                <a:spcPct val="115000"/>
              </a:lnSpc>
              <a:spcBef>
                <a:spcPts val="2300"/>
              </a:spcBef>
              <a:spcAft>
                <a:spcPts val="0"/>
              </a:spcAft>
              <a:buNone/>
            </a:pPr>
            <a:r>
              <a:rPr lang="en" sz="1650">
                <a:latin typeface="Georgia"/>
                <a:ea typeface="Georgia"/>
                <a:cs typeface="Georgia"/>
                <a:sym typeface="Georgia"/>
              </a:rPr>
              <a:t>What happened was that a University of Delaware English professor ran a test. She had her writing students compose on both computers and typewriters, then she compared the results. The typewritten essays averaged six words longer per sentence (22 to 16) than those written on computers, and only one-third of the computer writers used complex sentences as contrasted with half of those using typewriters.</a:t>
            </a:r>
            <a:endParaRPr sz="1650">
              <a:latin typeface="Georgia"/>
              <a:ea typeface="Georgia"/>
              <a:cs typeface="Georgia"/>
              <a:sym typeface="Georgia"/>
            </a:endParaRPr>
          </a:p>
          <a:p>
            <a:pPr marL="0" lvl="0" indent="0" algn="l" rtl="0">
              <a:spcBef>
                <a:spcPts val="2300"/>
              </a:spcBef>
              <a:spcAft>
                <a:spcPts val="0"/>
              </a:spcAft>
              <a:buNone/>
            </a:pPr>
            <a:endParaRPr sz="1700">
              <a:latin typeface="Nunito"/>
              <a:ea typeface="Nunito"/>
              <a:cs typeface="Nunito"/>
              <a:sym typeface="Nuni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8"/>
                                        </p:tgtEl>
                                        <p:attrNameLst>
                                          <p:attrName>style.visibility</p:attrName>
                                        </p:attrNameLst>
                                      </p:cBhvr>
                                      <p:to>
                                        <p:strVal val="visible"/>
                                      </p:to>
                                    </p:set>
                                    <p:animEffect transition="in" filter="fade">
                                      <p:cBhvr>
                                        <p:cTn id="7" dur="1000"/>
                                        <p:tgtEl>
                                          <p:spTgt spid="2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298"/>
                                        </p:tgtEl>
                                      </p:cBhvr>
                                    </p:animEffect>
                                    <p:set>
                                      <p:cBhvr>
                                        <p:cTn id="12" dur="1" fill="hold">
                                          <p:stCondLst>
                                            <p:cond delay="1000"/>
                                          </p:stCondLst>
                                        </p:cTn>
                                        <p:tgtEl>
                                          <p:spTgt spid="29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9"/>
                                        </p:tgtEl>
                                        <p:attrNameLst>
                                          <p:attrName>style.visibility</p:attrName>
                                        </p:attrNameLst>
                                      </p:cBhvr>
                                      <p:to>
                                        <p:strVal val="visible"/>
                                      </p:to>
                                    </p:set>
                                    <p:animEffect transition="in" filter="fade">
                                      <p:cBhvr>
                                        <p:cTn id="17" dur="1000"/>
                                        <p:tgtEl>
                                          <p:spTgt spid="29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1000"/>
                                        <p:tgtEl>
                                          <p:spTgt spid="299"/>
                                        </p:tgtEl>
                                      </p:cBhvr>
                                    </p:animEffect>
                                    <p:set>
                                      <p:cBhvr>
                                        <p:cTn id="22" dur="1" fill="hold">
                                          <p:stCondLst>
                                            <p:cond delay="1000"/>
                                          </p:stCondLst>
                                        </p:cTn>
                                        <p:tgtEl>
                                          <p:spTgt spid="29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0"/>
                                        </p:tgtEl>
                                        <p:attrNameLst>
                                          <p:attrName>style.visibility</p:attrName>
                                        </p:attrNameLst>
                                      </p:cBhvr>
                                      <p:to>
                                        <p:strVal val="visible"/>
                                      </p:to>
                                    </p:set>
                                    <p:animEffect transition="in" filter="fade">
                                      <p:cBhvr>
                                        <p:cTn id="27" dur="1000"/>
                                        <p:tgtEl>
                                          <p:spTgt spid="3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04"/>
        <p:cNvGrpSpPr/>
        <p:nvPr/>
      </p:nvGrpSpPr>
      <p:grpSpPr>
        <a:xfrm>
          <a:off x="0" y="0"/>
          <a:ext cx="0" cy="0"/>
          <a:chOff x="0" y="0"/>
          <a:chExt cx="0" cy="0"/>
        </a:xfrm>
      </p:grpSpPr>
      <p:sp>
        <p:nvSpPr>
          <p:cNvPr id="305" name="Google Shape;305;p16"/>
          <p:cNvSpPr txBox="1">
            <a:spLocks noGrp="1"/>
          </p:cNvSpPr>
          <p:nvPr>
            <p:ph type="ctrTitle" idx="4294967295"/>
          </p:nvPr>
        </p:nvSpPr>
        <p:spPr>
          <a:xfrm>
            <a:off x="1425150" y="221975"/>
            <a:ext cx="6293700" cy="8850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r>
              <a:rPr lang="en" sz="3300"/>
              <a:t>Writing Program Responses</a:t>
            </a:r>
            <a:endParaRPr sz="3300"/>
          </a:p>
        </p:txBody>
      </p:sp>
      <p:sp>
        <p:nvSpPr>
          <p:cNvPr id="306" name="Google Shape;306;p16"/>
          <p:cNvSpPr txBox="1">
            <a:spLocks noGrp="1"/>
          </p:cNvSpPr>
          <p:nvPr>
            <p:ph type="subTitle" idx="4294967295"/>
          </p:nvPr>
        </p:nvSpPr>
        <p:spPr>
          <a:xfrm>
            <a:off x="239875" y="1212375"/>
            <a:ext cx="4255500" cy="439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100"/>
              <a:t>Postplagiarism Mindset</a:t>
            </a:r>
            <a:endParaRPr sz="2100"/>
          </a:p>
        </p:txBody>
      </p:sp>
      <p:pic>
        <p:nvPicPr>
          <p:cNvPr id="307" name="Google Shape;307;p16"/>
          <p:cNvPicPr preferRelativeResize="0"/>
          <p:nvPr/>
        </p:nvPicPr>
        <p:blipFill>
          <a:blip r:embed="rId4">
            <a:alphaModFix/>
          </a:blip>
          <a:stretch>
            <a:fillRect/>
          </a:stretch>
        </p:blipFill>
        <p:spPr>
          <a:xfrm>
            <a:off x="4290175" y="1106975"/>
            <a:ext cx="3747041" cy="3731726"/>
          </a:xfrm>
          <a:prstGeom prst="rect">
            <a:avLst/>
          </a:prstGeom>
          <a:noFill/>
          <a:ln>
            <a:noFill/>
          </a:ln>
        </p:spPr>
      </p:pic>
      <p:sp>
        <p:nvSpPr>
          <p:cNvPr id="308" name="Google Shape;308;p16"/>
          <p:cNvSpPr txBox="1">
            <a:spLocks noGrp="1"/>
          </p:cNvSpPr>
          <p:nvPr>
            <p:ph type="subTitle" idx="4294967295"/>
          </p:nvPr>
        </p:nvSpPr>
        <p:spPr>
          <a:xfrm>
            <a:off x="691100" y="2135300"/>
            <a:ext cx="4255500" cy="439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100"/>
              <a:t>Adjust Assignments</a:t>
            </a:r>
            <a:endParaRPr sz="2100"/>
          </a:p>
        </p:txBody>
      </p:sp>
      <p:sp>
        <p:nvSpPr>
          <p:cNvPr id="309" name="Google Shape;309;p16"/>
          <p:cNvSpPr txBox="1"/>
          <p:nvPr/>
        </p:nvSpPr>
        <p:spPr>
          <a:xfrm>
            <a:off x="4359150" y="1425888"/>
            <a:ext cx="4255500" cy="3093900"/>
          </a:xfrm>
          <a:prstGeom prst="rect">
            <a:avLst/>
          </a:prstGeom>
          <a:noFill/>
          <a:ln>
            <a:noFill/>
          </a:ln>
        </p:spPr>
        <p:txBody>
          <a:bodyPr spcFirstLastPara="1" wrap="square" lIns="91425" tIns="91425" rIns="91425" bIns="91425" anchor="t" anchorCtr="0">
            <a:spAutoFit/>
          </a:bodyPr>
          <a:lstStyle/>
          <a:p>
            <a:pPr marL="457200" lvl="0" indent="-400050" algn="l" rtl="0">
              <a:spcBef>
                <a:spcPts val="0"/>
              </a:spcBef>
              <a:spcAft>
                <a:spcPts val="0"/>
              </a:spcAft>
              <a:buSzPts val="2700"/>
              <a:buFont typeface="Nunito"/>
              <a:buChar char="●"/>
            </a:pPr>
            <a:r>
              <a:rPr lang="en" sz="2700">
                <a:latin typeface="Nunito"/>
                <a:ea typeface="Nunito"/>
                <a:cs typeface="Nunito"/>
                <a:sym typeface="Nunito"/>
              </a:rPr>
              <a:t>Primary Research</a:t>
            </a:r>
            <a:endParaRPr sz="2700">
              <a:latin typeface="Nunito"/>
              <a:ea typeface="Nunito"/>
              <a:cs typeface="Nunito"/>
              <a:sym typeface="Nunito"/>
            </a:endParaRPr>
          </a:p>
          <a:p>
            <a:pPr marL="457200" lvl="0" indent="0" algn="l" rtl="0">
              <a:spcBef>
                <a:spcPts val="0"/>
              </a:spcBef>
              <a:spcAft>
                <a:spcPts val="0"/>
              </a:spcAft>
              <a:buNone/>
            </a:pPr>
            <a:endParaRPr sz="2700">
              <a:latin typeface="Nunito"/>
              <a:ea typeface="Nunito"/>
              <a:cs typeface="Nunito"/>
              <a:sym typeface="Nunito"/>
            </a:endParaRPr>
          </a:p>
          <a:p>
            <a:pPr marL="457200" lvl="0" indent="-400050" algn="l" rtl="0">
              <a:spcBef>
                <a:spcPts val="0"/>
              </a:spcBef>
              <a:spcAft>
                <a:spcPts val="0"/>
              </a:spcAft>
              <a:buSzPts val="2700"/>
              <a:buFont typeface="Nunito"/>
              <a:buChar char="●"/>
            </a:pPr>
            <a:r>
              <a:rPr lang="en" sz="2700">
                <a:latin typeface="Nunito"/>
                <a:ea typeface="Nunito"/>
                <a:cs typeface="Nunito"/>
                <a:sym typeface="Nunito"/>
              </a:rPr>
              <a:t>Emergent Content</a:t>
            </a:r>
            <a:endParaRPr sz="2700">
              <a:latin typeface="Nunito"/>
              <a:ea typeface="Nunito"/>
              <a:cs typeface="Nunito"/>
              <a:sym typeface="Nunito"/>
            </a:endParaRPr>
          </a:p>
          <a:p>
            <a:pPr marL="457200" lvl="0" indent="0" algn="l" rtl="0">
              <a:spcBef>
                <a:spcPts val="0"/>
              </a:spcBef>
              <a:spcAft>
                <a:spcPts val="0"/>
              </a:spcAft>
              <a:buNone/>
            </a:pPr>
            <a:endParaRPr sz="2700">
              <a:latin typeface="Nunito"/>
              <a:ea typeface="Nunito"/>
              <a:cs typeface="Nunito"/>
              <a:sym typeface="Nunito"/>
            </a:endParaRPr>
          </a:p>
          <a:p>
            <a:pPr marL="457200" lvl="0" indent="-400050" algn="l" rtl="0">
              <a:spcBef>
                <a:spcPts val="0"/>
              </a:spcBef>
              <a:spcAft>
                <a:spcPts val="0"/>
              </a:spcAft>
              <a:buSzPts val="2700"/>
              <a:buFont typeface="Nunito"/>
              <a:buChar char="●"/>
            </a:pPr>
            <a:r>
              <a:rPr lang="en" sz="2700">
                <a:latin typeface="Nunito"/>
                <a:ea typeface="Nunito"/>
                <a:cs typeface="Nunito"/>
                <a:sym typeface="Nunito"/>
              </a:rPr>
              <a:t>Performance-Focused</a:t>
            </a:r>
            <a:endParaRPr sz="2700">
              <a:latin typeface="Nunito"/>
              <a:ea typeface="Nunito"/>
              <a:cs typeface="Nunito"/>
              <a:sym typeface="Nunito"/>
            </a:endParaRPr>
          </a:p>
          <a:p>
            <a:pPr marL="457200" lvl="0" indent="0" algn="l" rtl="0">
              <a:spcBef>
                <a:spcPts val="0"/>
              </a:spcBef>
              <a:spcAft>
                <a:spcPts val="0"/>
              </a:spcAft>
              <a:buNone/>
            </a:pPr>
            <a:endParaRPr sz="2700">
              <a:latin typeface="Nunito"/>
              <a:ea typeface="Nunito"/>
              <a:cs typeface="Nunito"/>
              <a:sym typeface="Nunito"/>
            </a:endParaRPr>
          </a:p>
          <a:p>
            <a:pPr marL="457200" lvl="0" indent="-400050" algn="l" rtl="0">
              <a:spcBef>
                <a:spcPts val="0"/>
              </a:spcBef>
              <a:spcAft>
                <a:spcPts val="0"/>
              </a:spcAft>
              <a:buSzPts val="2700"/>
              <a:buFont typeface="Nunito"/>
              <a:buChar char="●"/>
            </a:pPr>
            <a:r>
              <a:rPr lang="en" sz="2700">
                <a:latin typeface="Nunito"/>
                <a:ea typeface="Nunito"/>
                <a:cs typeface="Nunito"/>
                <a:sym typeface="Nunito"/>
              </a:rPr>
              <a:t>Machine-Assisted</a:t>
            </a:r>
            <a:endParaRPr sz="2700">
              <a:latin typeface="Nunito"/>
              <a:ea typeface="Nunito"/>
              <a:cs typeface="Nunito"/>
              <a:sym typeface="Nunito"/>
            </a:endParaRPr>
          </a:p>
        </p:txBody>
      </p:sp>
      <p:sp>
        <p:nvSpPr>
          <p:cNvPr id="310" name="Google Shape;310;p16"/>
          <p:cNvSpPr txBox="1">
            <a:spLocks noGrp="1"/>
          </p:cNvSpPr>
          <p:nvPr>
            <p:ph type="subTitle" idx="4294967295"/>
          </p:nvPr>
        </p:nvSpPr>
        <p:spPr>
          <a:xfrm>
            <a:off x="103650" y="3058225"/>
            <a:ext cx="4255500" cy="439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100"/>
              <a:t>Foreground Process</a:t>
            </a:r>
            <a:endParaRPr sz="2100"/>
          </a:p>
        </p:txBody>
      </p:sp>
      <p:sp>
        <p:nvSpPr>
          <p:cNvPr id="311" name="Google Shape;311;p16"/>
          <p:cNvSpPr txBox="1">
            <a:spLocks noGrp="1"/>
          </p:cNvSpPr>
          <p:nvPr>
            <p:ph type="subTitle" idx="4294967295"/>
          </p:nvPr>
        </p:nvSpPr>
        <p:spPr>
          <a:xfrm>
            <a:off x="834150" y="4104600"/>
            <a:ext cx="4255500" cy="439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100"/>
              <a:t>Foreground Peer Work</a:t>
            </a:r>
            <a:endParaRPr sz="2100"/>
          </a:p>
        </p:txBody>
      </p:sp>
      <p:pic>
        <p:nvPicPr>
          <p:cNvPr id="312" name="Google Shape;312;p16"/>
          <p:cNvPicPr preferRelativeResize="0"/>
          <p:nvPr/>
        </p:nvPicPr>
        <p:blipFill>
          <a:blip r:embed="rId5">
            <a:alphaModFix/>
          </a:blip>
          <a:stretch>
            <a:fillRect/>
          </a:stretch>
        </p:blipFill>
        <p:spPr>
          <a:xfrm>
            <a:off x="3998863" y="1106975"/>
            <a:ext cx="4771723" cy="343644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6"/>
                                        </p:tgtEl>
                                        <p:attrNameLst>
                                          <p:attrName>style.visibility</p:attrName>
                                        </p:attrNameLst>
                                      </p:cBhvr>
                                      <p:to>
                                        <p:strVal val="visible"/>
                                      </p:to>
                                    </p:set>
                                    <p:animEffect transition="in" filter="fade">
                                      <p:cBhvr>
                                        <p:cTn id="7" dur="1000"/>
                                        <p:tgtEl>
                                          <p:spTgt spid="30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
                                        </p:tgtEl>
                                        <p:attrNameLst>
                                          <p:attrName>style.visibility</p:attrName>
                                        </p:attrNameLst>
                                      </p:cBhvr>
                                      <p:to>
                                        <p:strVal val="visible"/>
                                      </p:to>
                                    </p:set>
                                    <p:animEffect transition="in" filter="fade">
                                      <p:cBhvr>
                                        <p:cTn id="12" dur="1000"/>
                                        <p:tgtEl>
                                          <p:spTgt spid="30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1000"/>
                                        <p:tgtEl>
                                          <p:spTgt spid="307"/>
                                        </p:tgtEl>
                                      </p:cBhvr>
                                    </p:animEffect>
                                    <p:set>
                                      <p:cBhvr>
                                        <p:cTn id="17" dur="1" fill="hold">
                                          <p:stCondLst>
                                            <p:cond delay="1000"/>
                                          </p:stCondLst>
                                        </p:cTn>
                                        <p:tgtEl>
                                          <p:spTgt spid="30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8"/>
                                        </p:tgtEl>
                                        <p:attrNameLst>
                                          <p:attrName>style.visibility</p:attrName>
                                        </p:attrNameLst>
                                      </p:cBhvr>
                                      <p:to>
                                        <p:strVal val="visible"/>
                                      </p:to>
                                    </p:set>
                                    <p:animEffect transition="in" filter="fade">
                                      <p:cBhvr>
                                        <p:cTn id="22" dur="1000"/>
                                        <p:tgtEl>
                                          <p:spTgt spid="30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9"/>
                                        </p:tgtEl>
                                        <p:attrNameLst>
                                          <p:attrName>style.visibility</p:attrName>
                                        </p:attrNameLst>
                                      </p:cBhvr>
                                      <p:to>
                                        <p:strVal val="visible"/>
                                      </p:to>
                                    </p:set>
                                    <p:animEffect transition="in" filter="fade">
                                      <p:cBhvr>
                                        <p:cTn id="27" dur="200"/>
                                        <p:tgtEl>
                                          <p:spTgt spid="30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1000"/>
                                        <p:tgtEl>
                                          <p:spTgt spid="309"/>
                                        </p:tgtEl>
                                      </p:cBhvr>
                                    </p:animEffect>
                                    <p:set>
                                      <p:cBhvr>
                                        <p:cTn id="32" dur="1" fill="hold">
                                          <p:stCondLst>
                                            <p:cond delay="1000"/>
                                          </p:stCondLst>
                                        </p:cTn>
                                        <p:tgtEl>
                                          <p:spTgt spid="30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10"/>
                                        </p:tgtEl>
                                        <p:attrNameLst>
                                          <p:attrName>style.visibility</p:attrName>
                                        </p:attrNameLst>
                                      </p:cBhvr>
                                      <p:to>
                                        <p:strVal val="visible"/>
                                      </p:to>
                                    </p:set>
                                    <p:animEffect transition="in" filter="fade">
                                      <p:cBhvr>
                                        <p:cTn id="37" dur="1000"/>
                                        <p:tgtEl>
                                          <p:spTgt spid="3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11"/>
                                        </p:tgtEl>
                                        <p:attrNameLst>
                                          <p:attrName>style.visibility</p:attrName>
                                        </p:attrNameLst>
                                      </p:cBhvr>
                                      <p:to>
                                        <p:strVal val="visible"/>
                                      </p:to>
                                    </p:set>
                                    <p:animEffect transition="in" filter="fade">
                                      <p:cBhvr>
                                        <p:cTn id="42" dur="1000"/>
                                        <p:tgtEl>
                                          <p:spTgt spid="3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12"/>
                                        </p:tgtEl>
                                        <p:attrNameLst>
                                          <p:attrName>style.visibility</p:attrName>
                                        </p:attrNameLst>
                                      </p:cBhvr>
                                      <p:to>
                                        <p:strVal val="visible"/>
                                      </p:to>
                                    </p:set>
                                    <p:animEffect transition="in" filter="fade">
                                      <p:cBhvr>
                                        <p:cTn id="47" dur="1000"/>
                                        <p:tgtEl>
                                          <p:spTgt spid="3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16"/>
        <p:cNvGrpSpPr/>
        <p:nvPr/>
      </p:nvGrpSpPr>
      <p:grpSpPr>
        <a:xfrm>
          <a:off x="0" y="0"/>
          <a:ext cx="0" cy="0"/>
          <a:chOff x="0" y="0"/>
          <a:chExt cx="0" cy="0"/>
        </a:xfrm>
      </p:grpSpPr>
      <p:sp>
        <p:nvSpPr>
          <p:cNvPr id="317" name="Google Shape;317;p17"/>
          <p:cNvSpPr txBox="1">
            <a:spLocks noGrp="1"/>
          </p:cNvSpPr>
          <p:nvPr>
            <p:ph type="ctrTitle" idx="4294967295"/>
          </p:nvPr>
        </p:nvSpPr>
        <p:spPr>
          <a:xfrm>
            <a:off x="1488100" y="136825"/>
            <a:ext cx="6583200" cy="10551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r>
              <a:rPr lang="en" sz="3300"/>
              <a:t>Critical Digital Literacy</a:t>
            </a:r>
            <a:endParaRPr sz="3300"/>
          </a:p>
        </p:txBody>
      </p:sp>
      <p:pic>
        <p:nvPicPr>
          <p:cNvPr id="318" name="Google Shape;318;p17"/>
          <p:cNvPicPr preferRelativeResize="0"/>
          <p:nvPr/>
        </p:nvPicPr>
        <p:blipFill>
          <a:blip r:embed="rId4">
            <a:alphaModFix/>
          </a:blip>
          <a:stretch>
            <a:fillRect/>
          </a:stretch>
        </p:blipFill>
        <p:spPr>
          <a:xfrm>
            <a:off x="1855200" y="1020800"/>
            <a:ext cx="5104983" cy="3646773"/>
          </a:xfrm>
          <a:prstGeom prst="rect">
            <a:avLst/>
          </a:prstGeom>
          <a:noFill/>
          <a:ln>
            <a:noFill/>
          </a:ln>
        </p:spPr>
      </p:pic>
      <p:pic>
        <p:nvPicPr>
          <p:cNvPr id="319" name="Google Shape;319;p17"/>
          <p:cNvPicPr preferRelativeResize="0"/>
          <p:nvPr/>
        </p:nvPicPr>
        <p:blipFill>
          <a:blip r:embed="rId5">
            <a:alphaModFix/>
          </a:blip>
          <a:stretch>
            <a:fillRect/>
          </a:stretch>
        </p:blipFill>
        <p:spPr>
          <a:xfrm>
            <a:off x="1940762" y="832213"/>
            <a:ext cx="5262474" cy="4023951"/>
          </a:xfrm>
          <a:prstGeom prst="rect">
            <a:avLst/>
          </a:prstGeom>
          <a:noFill/>
          <a:ln>
            <a:noFill/>
          </a:ln>
        </p:spPr>
      </p:pic>
      <p:pic>
        <p:nvPicPr>
          <p:cNvPr id="320" name="Google Shape;320;p17"/>
          <p:cNvPicPr preferRelativeResize="0"/>
          <p:nvPr/>
        </p:nvPicPr>
        <p:blipFill>
          <a:blip r:embed="rId6">
            <a:alphaModFix/>
          </a:blip>
          <a:stretch>
            <a:fillRect/>
          </a:stretch>
        </p:blipFill>
        <p:spPr>
          <a:xfrm>
            <a:off x="1802438" y="832225"/>
            <a:ext cx="5954514" cy="402394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8"/>
                                        </p:tgtEl>
                                        <p:attrNameLst>
                                          <p:attrName>style.visibility</p:attrName>
                                        </p:attrNameLst>
                                      </p:cBhvr>
                                      <p:to>
                                        <p:strVal val="visible"/>
                                      </p:to>
                                    </p:set>
                                    <p:animEffect transition="in" filter="fade">
                                      <p:cBhvr>
                                        <p:cTn id="7" dur="1000"/>
                                        <p:tgtEl>
                                          <p:spTgt spid="3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318"/>
                                        </p:tgtEl>
                                      </p:cBhvr>
                                    </p:animEffect>
                                    <p:set>
                                      <p:cBhvr>
                                        <p:cTn id="12" dur="1" fill="hold">
                                          <p:stCondLst>
                                            <p:cond delay="1000"/>
                                          </p:stCondLst>
                                        </p:cTn>
                                        <p:tgtEl>
                                          <p:spTgt spid="31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9"/>
                                        </p:tgtEl>
                                        <p:attrNameLst>
                                          <p:attrName>style.visibility</p:attrName>
                                        </p:attrNameLst>
                                      </p:cBhvr>
                                      <p:to>
                                        <p:strVal val="visible"/>
                                      </p:to>
                                    </p:set>
                                    <p:animEffect transition="in" filter="fade">
                                      <p:cBhvr>
                                        <p:cTn id="17" dur="1000"/>
                                        <p:tgtEl>
                                          <p:spTgt spid="3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1000"/>
                                        <p:tgtEl>
                                          <p:spTgt spid="319"/>
                                        </p:tgtEl>
                                      </p:cBhvr>
                                    </p:animEffect>
                                    <p:set>
                                      <p:cBhvr>
                                        <p:cTn id="22" dur="1" fill="hold">
                                          <p:stCondLst>
                                            <p:cond delay="1000"/>
                                          </p:stCondLst>
                                        </p:cTn>
                                        <p:tgtEl>
                                          <p:spTgt spid="31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20"/>
                                        </p:tgtEl>
                                        <p:attrNameLst>
                                          <p:attrName>style.visibility</p:attrName>
                                        </p:attrNameLst>
                                      </p:cBhvr>
                                      <p:to>
                                        <p:strVal val="visible"/>
                                      </p:to>
                                    </p:set>
                                    <p:animEffect transition="in" filter="fade">
                                      <p:cBhvr>
                                        <p:cTn id="27" dur="1000"/>
                                        <p:tgtEl>
                                          <p:spTgt spid="32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1000"/>
                                        <p:tgtEl>
                                          <p:spTgt spid="320"/>
                                        </p:tgtEl>
                                      </p:cBhvr>
                                    </p:animEffect>
                                    <p:set>
                                      <p:cBhvr>
                                        <p:cTn id="32" dur="1" fill="hold">
                                          <p:stCondLst>
                                            <p:cond delay="1000"/>
                                          </p:stCondLst>
                                        </p:cTn>
                                        <p:tgtEl>
                                          <p:spTgt spid="3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24"/>
        <p:cNvGrpSpPr/>
        <p:nvPr/>
      </p:nvGrpSpPr>
      <p:grpSpPr>
        <a:xfrm>
          <a:off x="0" y="0"/>
          <a:ext cx="0" cy="0"/>
          <a:chOff x="0" y="0"/>
          <a:chExt cx="0" cy="0"/>
        </a:xfrm>
      </p:grpSpPr>
      <p:sp>
        <p:nvSpPr>
          <p:cNvPr id="325" name="Google Shape;325;p18"/>
          <p:cNvSpPr txBox="1">
            <a:spLocks noGrp="1"/>
          </p:cNvSpPr>
          <p:nvPr>
            <p:ph type="ctrTitle" idx="4294967295"/>
          </p:nvPr>
        </p:nvSpPr>
        <p:spPr>
          <a:xfrm>
            <a:off x="2628950" y="1345800"/>
            <a:ext cx="6583200" cy="10551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r>
              <a:rPr lang="en" sz="3300"/>
              <a:t>Thank You</a:t>
            </a:r>
            <a:endParaRPr sz="3300"/>
          </a:p>
        </p:txBody>
      </p:sp>
      <p:sp>
        <p:nvSpPr>
          <p:cNvPr id="326" name="Google Shape;326;p18"/>
          <p:cNvSpPr txBox="1"/>
          <p:nvPr/>
        </p:nvSpPr>
        <p:spPr>
          <a:xfrm>
            <a:off x="2264725" y="3201250"/>
            <a:ext cx="44442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Nunito"/>
                <a:ea typeface="Nunito"/>
                <a:cs typeface="Nunito"/>
                <a:sym typeface="Nunito"/>
              </a:rPr>
              <a:t>Daniel Anderson</a:t>
            </a:r>
            <a:endParaRPr>
              <a:latin typeface="Nunito"/>
              <a:ea typeface="Nunito"/>
              <a:cs typeface="Nunito"/>
              <a:sym typeface="Nunito"/>
            </a:endParaRPr>
          </a:p>
          <a:p>
            <a:pPr marL="0" lvl="0" indent="0" algn="ctr" rtl="0">
              <a:spcBef>
                <a:spcPts val="0"/>
              </a:spcBef>
              <a:spcAft>
                <a:spcPts val="0"/>
              </a:spcAft>
              <a:buNone/>
            </a:pPr>
            <a:r>
              <a:rPr lang="en" u="sng">
                <a:solidFill>
                  <a:schemeClr val="hlink"/>
                </a:solidFill>
                <a:latin typeface="Nunito"/>
                <a:ea typeface="Nunito"/>
                <a:cs typeface="Nunito"/>
                <a:sym typeface="Nunito"/>
                <a:hlinkClick r:id="rId4"/>
              </a:rPr>
              <a:t>iamdan@unc.edu</a:t>
            </a:r>
            <a:endParaRPr>
              <a:latin typeface="Nunito"/>
              <a:ea typeface="Nunito"/>
              <a:cs typeface="Nunito"/>
              <a:sym typeface="Nunito"/>
            </a:endParaRPr>
          </a:p>
          <a:p>
            <a:pPr marL="0" lvl="0" indent="0" algn="ctr" rtl="0">
              <a:spcBef>
                <a:spcPts val="0"/>
              </a:spcBef>
              <a:spcAft>
                <a:spcPts val="0"/>
              </a:spcAft>
              <a:buNone/>
            </a:pPr>
            <a:r>
              <a:rPr lang="en">
                <a:latin typeface="Nunito"/>
                <a:ea typeface="Nunito"/>
                <a:cs typeface="Nunito"/>
                <a:sym typeface="Nunito"/>
              </a:rPr>
              <a:t>iamdan.org</a:t>
            </a:r>
            <a:endParaRPr>
              <a:latin typeface="Nunito"/>
              <a:ea typeface="Nunito"/>
              <a:cs typeface="Nunito"/>
              <a:sym typeface="Nunito"/>
            </a:endParaRPr>
          </a:p>
        </p:txBody>
      </p:sp>
    </p:spTree>
  </p:cSld>
  <p:clrMapOvr>
    <a:masterClrMapping/>
  </p:clrMapOvr>
</p:sld>
</file>

<file path=ppt/theme/theme1.xml><?xml version="1.0" encoding="utf-8"?>
<a:theme xmlns:a="http://schemas.openxmlformats.org/drawingml/2006/main" name="Momentum">
  <a:themeElements>
    <a:clrScheme name="Momentum">
      <a:dk1>
        <a:srgbClr val="C0791B"/>
      </a:dk1>
      <a:lt1>
        <a:srgbClr val="FFFFFF"/>
      </a:lt1>
      <a:dk2>
        <a:srgbClr val="424242"/>
      </a:dk2>
      <a:lt2>
        <a:srgbClr val="8DD8D3"/>
      </a:lt2>
      <a:accent1>
        <a:srgbClr val="0B6374"/>
      </a:accent1>
      <a:accent2>
        <a:srgbClr val="FD5B58"/>
      </a:accent2>
      <a:accent3>
        <a:srgbClr val="599191"/>
      </a:accent3>
      <a:accent4>
        <a:srgbClr val="D7E6A3"/>
      </a:accent4>
      <a:accent5>
        <a:srgbClr val="27278B"/>
      </a:accent5>
      <a:accent6>
        <a:srgbClr val="D558AB"/>
      </a:accent6>
      <a:hlink>
        <a:srgbClr val="27278B"/>
      </a:hlink>
      <a:folHlink>
        <a:srgbClr val="2727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89</TotalTime>
  <Words>343</Words>
  <Application>Microsoft Macintosh PowerPoint</Application>
  <PresentationFormat>On-screen Show (16:9)</PresentationFormat>
  <Paragraphs>25</Paragraphs>
  <Slides>6</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vt:i4>
      </vt:variant>
    </vt:vector>
  </HeadingPairs>
  <TitlesOfParts>
    <vt:vector size="11" baseType="lpstr">
      <vt:lpstr>Nunito</vt:lpstr>
      <vt:lpstr>Maven Pro</vt:lpstr>
      <vt:lpstr>Georgia</vt:lpstr>
      <vt:lpstr>Arial</vt:lpstr>
      <vt:lpstr>Momentum</vt:lpstr>
      <vt:lpstr>It’s a Process: Writing Program Responses to ChatGPT </vt:lpstr>
      <vt:lpstr>Big Picture Responses</vt:lpstr>
      <vt:lpstr>Historical Tracings</vt:lpstr>
      <vt:lpstr>Writing Program Responses</vt:lpstr>
      <vt:lpstr>Critical Digital Literacy</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It’s a Process: Writing Program Responses to ChatGPT</dc:title>
  <cp:lastModifiedBy>Anderson, Daniel</cp:lastModifiedBy>
  <cp:revision>2</cp:revision>
  <dcterms:modified xsi:type="dcterms:W3CDTF">2023-03-23T16:23:03Z</dcterms:modified>
</cp:coreProperties>
</file>