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3" r:id="rId3"/>
    <p:sldId id="283" r:id="rId4"/>
    <p:sldId id="284" r:id="rId5"/>
    <p:sldId id="292" r:id="rId6"/>
    <p:sldId id="286" r:id="rId7"/>
    <p:sldId id="287" r:id="rId8"/>
    <p:sldId id="288" r:id="rId9"/>
    <p:sldId id="289" r:id="rId10"/>
    <p:sldId id="275" r:id="rId11"/>
    <p:sldId id="262" r:id="rId12"/>
    <p:sldId id="260" r:id="rId13"/>
    <p:sldId id="257" r:id="rId14"/>
    <p:sldId id="258" r:id="rId15"/>
    <p:sldId id="266" r:id="rId16"/>
    <p:sldId id="281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245" autoAdjust="0"/>
  </p:normalViewPr>
  <p:slideViewPr>
    <p:cSldViewPr snapToGrid="0">
      <p:cViewPr varScale="1">
        <p:scale>
          <a:sx n="55" d="100"/>
          <a:sy n="55" d="100"/>
        </p:scale>
        <p:origin x="9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A6B87A-C19B-4AAC-9B10-F95576710EC7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5546AA0-2AAC-476C-908C-2A71863EB43E}">
      <dgm:prSet/>
      <dgm:spPr/>
      <dgm:t>
        <a:bodyPr/>
        <a:lstStyle/>
        <a:p>
          <a:r>
            <a:rPr lang="en-US" dirty="0"/>
            <a:t>What course(s) would benefit from ULA participation?</a:t>
          </a:r>
        </a:p>
      </dgm:t>
    </dgm:pt>
    <dgm:pt modelId="{FDD22390-B56A-4321-8EA6-0AB25081EF77}" type="parTrans" cxnId="{62FB81C3-6FEF-4FC8-A7FA-6353D1EF019E}">
      <dgm:prSet/>
      <dgm:spPr/>
      <dgm:t>
        <a:bodyPr/>
        <a:lstStyle/>
        <a:p>
          <a:endParaRPr lang="en-US"/>
        </a:p>
      </dgm:t>
    </dgm:pt>
    <dgm:pt modelId="{F9478F53-7057-47F7-8480-79A69CA40D5A}" type="sibTrans" cxnId="{62FB81C3-6FEF-4FC8-A7FA-6353D1EF019E}">
      <dgm:prSet/>
      <dgm:spPr/>
      <dgm:t>
        <a:bodyPr/>
        <a:lstStyle/>
        <a:p>
          <a:endParaRPr lang="en-US"/>
        </a:p>
      </dgm:t>
    </dgm:pt>
    <dgm:pt modelId="{D8A29FD1-CFFA-42D8-BF28-EEE9B499E39D}">
      <dgm:prSet/>
      <dgm:spPr/>
      <dgm:t>
        <a:bodyPr/>
        <a:lstStyle/>
        <a:p>
          <a:r>
            <a:rPr lang="en-US" dirty="0"/>
            <a:t>How to solicit students?</a:t>
          </a:r>
        </a:p>
      </dgm:t>
    </dgm:pt>
    <dgm:pt modelId="{1193763A-266A-41D5-ADFC-26BBA03F0032}" type="parTrans" cxnId="{C716DB84-6750-49B8-971F-06931532E581}">
      <dgm:prSet/>
      <dgm:spPr/>
      <dgm:t>
        <a:bodyPr/>
        <a:lstStyle/>
        <a:p>
          <a:endParaRPr lang="en-US"/>
        </a:p>
      </dgm:t>
    </dgm:pt>
    <dgm:pt modelId="{00BBB2C1-2779-4501-8EEB-58D49438C810}" type="sibTrans" cxnId="{C716DB84-6750-49B8-971F-06931532E581}">
      <dgm:prSet/>
      <dgm:spPr/>
      <dgm:t>
        <a:bodyPr/>
        <a:lstStyle/>
        <a:p>
          <a:endParaRPr lang="en-US"/>
        </a:p>
      </dgm:t>
    </dgm:pt>
    <dgm:pt modelId="{895A5C1A-9F80-4AE1-88A8-56F1A540A661}">
      <dgm:prSet/>
      <dgm:spPr/>
      <dgm:t>
        <a:bodyPr/>
        <a:lstStyle/>
        <a:p>
          <a:r>
            <a:rPr lang="en-US" dirty="0"/>
            <a:t>How to train ULAs?		</a:t>
          </a:r>
        </a:p>
      </dgm:t>
    </dgm:pt>
    <dgm:pt modelId="{F59CA872-074E-447F-B722-72AB6492E42E}" type="parTrans" cxnId="{0307669A-1FB3-4707-8FDD-6D1BFF931100}">
      <dgm:prSet/>
      <dgm:spPr/>
      <dgm:t>
        <a:bodyPr/>
        <a:lstStyle/>
        <a:p>
          <a:endParaRPr lang="en-US"/>
        </a:p>
      </dgm:t>
    </dgm:pt>
    <dgm:pt modelId="{5EE20C36-ADC0-41B5-94F5-C0E21AB27BF4}" type="sibTrans" cxnId="{0307669A-1FB3-4707-8FDD-6D1BFF931100}">
      <dgm:prSet/>
      <dgm:spPr/>
      <dgm:t>
        <a:bodyPr/>
        <a:lstStyle/>
        <a:p>
          <a:endParaRPr lang="en-US"/>
        </a:p>
      </dgm:t>
    </dgm:pt>
    <dgm:pt modelId="{09071042-35F6-4E4E-B006-4B91F2846146}">
      <dgm:prSet custT="1"/>
      <dgm:spPr/>
      <dgm:t>
        <a:bodyPr/>
        <a:lstStyle/>
        <a:p>
          <a:r>
            <a:rPr lang="en-US" sz="2800" dirty="0"/>
            <a:t>How to reduce administrative workload: Is there a program in another department with which to partner?</a:t>
          </a:r>
        </a:p>
      </dgm:t>
    </dgm:pt>
    <dgm:pt modelId="{29687C45-8BBB-4D13-B572-B872BFC7567A}" type="parTrans" cxnId="{AE4710F5-D217-4680-B21A-0586666FD82B}">
      <dgm:prSet/>
      <dgm:spPr/>
      <dgm:t>
        <a:bodyPr/>
        <a:lstStyle/>
        <a:p>
          <a:endParaRPr lang="en-US"/>
        </a:p>
      </dgm:t>
    </dgm:pt>
    <dgm:pt modelId="{36BD2369-EC3B-47FB-AEC9-CE12C5CA09BC}" type="sibTrans" cxnId="{AE4710F5-D217-4680-B21A-0586666FD82B}">
      <dgm:prSet/>
      <dgm:spPr/>
      <dgm:t>
        <a:bodyPr/>
        <a:lstStyle/>
        <a:p>
          <a:endParaRPr lang="en-US"/>
        </a:p>
      </dgm:t>
    </dgm:pt>
    <dgm:pt modelId="{23A2DE99-A1FE-4069-AF10-AB0C0DA6B7DB}">
      <dgm:prSet/>
      <dgm:spPr/>
      <dgm:t>
        <a:bodyPr/>
        <a:lstStyle/>
        <a:p>
          <a:r>
            <a:rPr lang="en-US" dirty="0"/>
            <a:t>How to award course credit to ULAs?</a:t>
          </a:r>
        </a:p>
      </dgm:t>
    </dgm:pt>
    <dgm:pt modelId="{4B178902-FDC9-4D6D-9675-A42B9254EE73}" type="parTrans" cxnId="{ECCFD078-08E2-458B-B0BF-53B6CCCB634C}">
      <dgm:prSet/>
      <dgm:spPr/>
      <dgm:t>
        <a:bodyPr/>
        <a:lstStyle/>
        <a:p>
          <a:endParaRPr lang="en-US"/>
        </a:p>
      </dgm:t>
    </dgm:pt>
    <dgm:pt modelId="{B09FE48B-1C1A-4FAF-8624-71A81579F923}" type="sibTrans" cxnId="{ECCFD078-08E2-458B-B0BF-53B6CCCB634C}">
      <dgm:prSet/>
      <dgm:spPr/>
      <dgm:t>
        <a:bodyPr/>
        <a:lstStyle/>
        <a:p>
          <a:endParaRPr lang="en-US"/>
        </a:p>
      </dgm:t>
    </dgm:pt>
    <dgm:pt modelId="{66795A22-B62C-4CAA-A6E2-A1F5391638EE}" type="pres">
      <dgm:prSet presAssocID="{FEA6B87A-C19B-4AAC-9B10-F95576710EC7}" presName="vert0" presStyleCnt="0">
        <dgm:presLayoutVars>
          <dgm:dir/>
          <dgm:animOne val="branch"/>
          <dgm:animLvl val="lvl"/>
        </dgm:presLayoutVars>
      </dgm:prSet>
      <dgm:spPr/>
    </dgm:pt>
    <dgm:pt modelId="{1F969E9A-C4FC-48B7-8A62-92F802D3CB6C}" type="pres">
      <dgm:prSet presAssocID="{D5546AA0-2AAC-476C-908C-2A71863EB43E}" presName="thickLine" presStyleLbl="alignNode1" presStyleIdx="0" presStyleCnt="5"/>
      <dgm:spPr/>
    </dgm:pt>
    <dgm:pt modelId="{2D37A6E4-07F0-4538-B60E-6F7D832CED1A}" type="pres">
      <dgm:prSet presAssocID="{D5546AA0-2AAC-476C-908C-2A71863EB43E}" presName="horz1" presStyleCnt="0"/>
      <dgm:spPr/>
    </dgm:pt>
    <dgm:pt modelId="{06597E38-36CD-4892-ADEF-82333654BD4C}" type="pres">
      <dgm:prSet presAssocID="{D5546AA0-2AAC-476C-908C-2A71863EB43E}" presName="tx1" presStyleLbl="revTx" presStyleIdx="0" presStyleCnt="5"/>
      <dgm:spPr/>
    </dgm:pt>
    <dgm:pt modelId="{339E0B94-5327-4DA7-A369-BBC9C4FA56CA}" type="pres">
      <dgm:prSet presAssocID="{D5546AA0-2AAC-476C-908C-2A71863EB43E}" presName="vert1" presStyleCnt="0"/>
      <dgm:spPr/>
    </dgm:pt>
    <dgm:pt modelId="{92711594-FEB9-42B5-84DB-ABB1A53DD6EF}" type="pres">
      <dgm:prSet presAssocID="{23A2DE99-A1FE-4069-AF10-AB0C0DA6B7DB}" presName="thickLine" presStyleLbl="alignNode1" presStyleIdx="1" presStyleCnt="5"/>
      <dgm:spPr/>
    </dgm:pt>
    <dgm:pt modelId="{0017B20D-063E-47B3-B43F-75814015C1C9}" type="pres">
      <dgm:prSet presAssocID="{23A2DE99-A1FE-4069-AF10-AB0C0DA6B7DB}" presName="horz1" presStyleCnt="0"/>
      <dgm:spPr/>
    </dgm:pt>
    <dgm:pt modelId="{750A12AE-EA06-4317-BA98-272CA57C5CC8}" type="pres">
      <dgm:prSet presAssocID="{23A2DE99-A1FE-4069-AF10-AB0C0DA6B7DB}" presName="tx1" presStyleLbl="revTx" presStyleIdx="1" presStyleCnt="5"/>
      <dgm:spPr/>
    </dgm:pt>
    <dgm:pt modelId="{FDD23666-5457-4620-8F78-9FC29B5BE9F8}" type="pres">
      <dgm:prSet presAssocID="{23A2DE99-A1FE-4069-AF10-AB0C0DA6B7DB}" presName="vert1" presStyleCnt="0"/>
      <dgm:spPr/>
    </dgm:pt>
    <dgm:pt modelId="{8C910F51-8115-4153-BBC2-8CF8A30C3F75}" type="pres">
      <dgm:prSet presAssocID="{D8A29FD1-CFFA-42D8-BF28-EEE9B499E39D}" presName="thickLine" presStyleLbl="alignNode1" presStyleIdx="2" presStyleCnt="5"/>
      <dgm:spPr/>
    </dgm:pt>
    <dgm:pt modelId="{EE125746-3E10-4C14-9C5B-F2E1CB5A6F3E}" type="pres">
      <dgm:prSet presAssocID="{D8A29FD1-CFFA-42D8-BF28-EEE9B499E39D}" presName="horz1" presStyleCnt="0"/>
      <dgm:spPr/>
    </dgm:pt>
    <dgm:pt modelId="{B12E485A-D926-4543-A076-AFED6FD39849}" type="pres">
      <dgm:prSet presAssocID="{D8A29FD1-CFFA-42D8-BF28-EEE9B499E39D}" presName="tx1" presStyleLbl="revTx" presStyleIdx="2" presStyleCnt="5"/>
      <dgm:spPr/>
    </dgm:pt>
    <dgm:pt modelId="{53BB0D66-2A16-45F8-BB17-2F583866A5D2}" type="pres">
      <dgm:prSet presAssocID="{D8A29FD1-CFFA-42D8-BF28-EEE9B499E39D}" presName="vert1" presStyleCnt="0"/>
      <dgm:spPr/>
    </dgm:pt>
    <dgm:pt modelId="{4A6C4CA4-4D3D-4B75-A675-1C9754AC07E4}" type="pres">
      <dgm:prSet presAssocID="{895A5C1A-9F80-4AE1-88A8-56F1A540A661}" presName="thickLine" presStyleLbl="alignNode1" presStyleIdx="3" presStyleCnt="5"/>
      <dgm:spPr/>
    </dgm:pt>
    <dgm:pt modelId="{DE2EE9D0-E9ED-467C-ABB4-53389C609A7E}" type="pres">
      <dgm:prSet presAssocID="{895A5C1A-9F80-4AE1-88A8-56F1A540A661}" presName="horz1" presStyleCnt="0"/>
      <dgm:spPr/>
    </dgm:pt>
    <dgm:pt modelId="{6F7895A1-BE38-4B5D-B76A-E7F54DC8A27B}" type="pres">
      <dgm:prSet presAssocID="{895A5C1A-9F80-4AE1-88A8-56F1A540A661}" presName="tx1" presStyleLbl="revTx" presStyleIdx="3" presStyleCnt="5"/>
      <dgm:spPr/>
    </dgm:pt>
    <dgm:pt modelId="{0EA739BB-FB4F-4DC0-AE02-5B5DB17D374C}" type="pres">
      <dgm:prSet presAssocID="{895A5C1A-9F80-4AE1-88A8-56F1A540A661}" presName="vert1" presStyleCnt="0"/>
      <dgm:spPr/>
    </dgm:pt>
    <dgm:pt modelId="{BA446AE6-CFD8-46D6-B8A5-42A75477070C}" type="pres">
      <dgm:prSet presAssocID="{09071042-35F6-4E4E-B006-4B91F2846146}" presName="thickLine" presStyleLbl="alignNode1" presStyleIdx="4" presStyleCnt="5"/>
      <dgm:spPr/>
    </dgm:pt>
    <dgm:pt modelId="{F27F5787-C791-4196-859F-1F0B269C6039}" type="pres">
      <dgm:prSet presAssocID="{09071042-35F6-4E4E-B006-4B91F2846146}" presName="horz1" presStyleCnt="0"/>
      <dgm:spPr/>
    </dgm:pt>
    <dgm:pt modelId="{C0C15120-3120-4A09-98E4-5D428C31E4A3}" type="pres">
      <dgm:prSet presAssocID="{09071042-35F6-4E4E-B006-4B91F2846146}" presName="tx1" presStyleLbl="revTx" presStyleIdx="4" presStyleCnt="5"/>
      <dgm:spPr/>
    </dgm:pt>
    <dgm:pt modelId="{B9C9A05B-2674-4BB6-BAC6-E1D5279BACA7}" type="pres">
      <dgm:prSet presAssocID="{09071042-35F6-4E4E-B006-4B91F2846146}" presName="vert1" presStyleCnt="0"/>
      <dgm:spPr/>
    </dgm:pt>
  </dgm:ptLst>
  <dgm:cxnLst>
    <dgm:cxn modelId="{19535324-FE42-4380-A198-39AF24A74B85}" type="presOf" srcId="{FEA6B87A-C19B-4AAC-9B10-F95576710EC7}" destId="{66795A22-B62C-4CAA-A6E2-A1F5391638EE}" srcOrd="0" destOrd="0" presId="urn:microsoft.com/office/officeart/2008/layout/LinedList"/>
    <dgm:cxn modelId="{A9288E3F-EBDB-4D3D-8257-38FF5246D457}" type="presOf" srcId="{D5546AA0-2AAC-476C-908C-2A71863EB43E}" destId="{06597E38-36CD-4892-ADEF-82333654BD4C}" srcOrd="0" destOrd="0" presId="urn:microsoft.com/office/officeart/2008/layout/LinedList"/>
    <dgm:cxn modelId="{ECCFD078-08E2-458B-B0BF-53B6CCCB634C}" srcId="{FEA6B87A-C19B-4AAC-9B10-F95576710EC7}" destId="{23A2DE99-A1FE-4069-AF10-AB0C0DA6B7DB}" srcOrd="1" destOrd="0" parTransId="{4B178902-FDC9-4D6D-9675-A42B9254EE73}" sibTransId="{B09FE48B-1C1A-4FAF-8624-71A81579F923}"/>
    <dgm:cxn modelId="{25DDA07F-4540-4862-8839-D203E01078A4}" type="presOf" srcId="{23A2DE99-A1FE-4069-AF10-AB0C0DA6B7DB}" destId="{750A12AE-EA06-4317-BA98-272CA57C5CC8}" srcOrd="0" destOrd="0" presId="urn:microsoft.com/office/officeart/2008/layout/LinedList"/>
    <dgm:cxn modelId="{C716DB84-6750-49B8-971F-06931532E581}" srcId="{FEA6B87A-C19B-4AAC-9B10-F95576710EC7}" destId="{D8A29FD1-CFFA-42D8-BF28-EEE9B499E39D}" srcOrd="2" destOrd="0" parTransId="{1193763A-266A-41D5-ADFC-26BBA03F0032}" sibTransId="{00BBB2C1-2779-4501-8EEB-58D49438C810}"/>
    <dgm:cxn modelId="{0307669A-1FB3-4707-8FDD-6D1BFF931100}" srcId="{FEA6B87A-C19B-4AAC-9B10-F95576710EC7}" destId="{895A5C1A-9F80-4AE1-88A8-56F1A540A661}" srcOrd="3" destOrd="0" parTransId="{F59CA872-074E-447F-B722-72AB6492E42E}" sibTransId="{5EE20C36-ADC0-41B5-94F5-C0E21AB27BF4}"/>
    <dgm:cxn modelId="{33DDD5B2-4DAD-477B-A731-283497782D82}" type="presOf" srcId="{895A5C1A-9F80-4AE1-88A8-56F1A540A661}" destId="{6F7895A1-BE38-4B5D-B76A-E7F54DC8A27B}" srcOrd="0" destOrd="0" presId="urn:microsoft.com/office/officeart/2008/layout/LinedList"/>
    <dgm:cxn modelId="{093991C0-7CBC-486E-93AC-BC3881BE86A5}" type="presOf" srcId="{D8A29FD1-CFFA-42D8-BF28-EEE9B499E39D}" destId="{B12E485A-D926-4543-A076-AFED6FD39849}" srcOrd="0" destOrd="0" presId="urn:microsoft.com/office/officeart/2008/layout/LinedList"/>
    <dgm:cxn modelId="{62FB81C3-6FEF-4FC8-A7FA-6353D1EF019E}" srcId="{FEA6B87A-C19B-4AAC-9B10-F95576710EC7}" destId="{D5546AA0-2AAC-476C-908C-2A71863EB43E}" srcOrd="0" destOrd="0" parTransId="{FDD22390-B56A-4321-8EA6-0AB25081EF77}" sibTransId="{F9478F53-7057-47F7-8480-79A69CA40D5A}"/>
    <dgm:cxn modelId="{A121B6D7-F4D9-4BE6-858E-D510122437F2}" type="presOf" srcId="{09071042-35F6-4E4E-B006-4B91F2846146}" destId="{C0C15120-3120-4A09-98E4-5D428C31E4A3}" srcOrd="0" destOrd="0" presId="urn:microsoft.com/office/officeart/2008/layout/LinedList"/>
    <dgm:cxn modelId="{AE4710F5-D217-4680-B21A-0586666FD82B}" srcId="{FEA6B87A-C19B-4AAC-9B10-F95576710EC7}" destId="{09071042-35F6-4E4E-B006-4B91F2846146}" srcOrd="4" destOrd="0" parTransId="{29687C45-8BBB-4D13-B572-B872BFC7567A}" sibTransId="{36BD2369-EC3B-47FB-AEC9-CE12C5CA09BC}"/>
    <dgm:cxn modelId="{1BD6CA18-D624-407B-B8B3-795125674CAF}" type="presParOf" srcId="{66795A22-B62C-4CAA-A6E2-A1F5391638EE}" destId="{1F969E9A-C4FC-48B7-8A62-92F802D3CB6C}" srcOrd="0" destOrd="0" presId="urn:microsoft.com/office/officeart/2008/layout/LinedList"/>
    <dgm:cxn modelId="{75F7C5FD-E358-4E92-B6AE-F44CF0390633}" type="presParOf" srcId="{66795A22-B62C-4CAA-A6E2-A1F5391638EE}" destId="{2D37A6E4-07F0-4538-B60E-6F7D832CED1A}" srcOrd="1" destOrd="0" presId="urn:microsoft.com/office/officeart/2008/layout/LinedList"/>
    <dgm:cxn modelId="{774E2011-C0EA-499E-8844-80872A4F9D96}" type="presParOf" srcId="{2D37A6E4-07F0-4538-B60E-6F7D832CED1A}" destId="{06597E38-36CD-4892-ADEF-82333654BD4C}" srcOrd="0" destOrd="0" presId="urn:microsoft.com/office/officeart/2008/layout/LinedList"/>
    <dgm:cxn modelId="{62D8748B-C023-44C9-AC93-7BBB9EF67F95}" type="presParOf" srcId="{2D37A6E4-07F0-4538-B60E-6F7D832CED1A}" destId="{339E0B94-5327-4DA7-A369-BBC9C4FA56CA}" srcOrd="1" destOrd="0" presId="urn:microsoft.com/office/officeart/2008/layout/LinedList"/>
    <dgm:cxn modelId="{5727DFA1-DBA9-4152-A479-9292DBF12439}" type="presParOf" srcId="{66795A22-B62C-4CAA-A6E2-A1F5391638EE}" destId="{92711594-FEB9-42B5-84DB-ABB1A53DD6EF}" srcOrd="2" destOrd="0" presId="urn:microsoft.com/office/officeart/2008/layout/LinedList"/>
    <dgm:cxn modelId="{10DC328D-8D5B-485F-85CB-DCF62E9E83F0}" type="presParOf" srcId="{66795A22-B62C-4CAA-A6E2-A1F5391638EE}" destId="{0017B20D-063E-47B3-B43F-75814015C1C9}" srcOrd="3" destOrd="0" presId="urn:microsoft.com/office/officeart/2008/layout/LinedList"/>
    <dgm:cxn modelId="{D32984A2-6648-4CCC-A3F2-979191A289D7}" type="presParOf" srcId="{0017B20D-063E-47B3-B43F-75814015C1C9}" destId="{750A12AE-EA06-4317-BA98-272CA57C5CC8}" srcOrd="0" destOrd="0" presId="urn:microsoft.com/office/officeart/2008/layout/LinedList"/>
    <dgm:cxn modelId="{F9B6D41A-E6BB-4217-B313-6E61DC769515}" type="presParOf" srcId="{0017B20D-063E-47B3-B43F-75814015C1C9}" destId="{FDD23666-5457-4620-8F78-9FC29B5BE9F8}" srcOrd="1" destOrd="0" presId="urn:microsoft.com/office/officeart/2008/layout/LinedList"/>
    <dgm:cxn modelId="{380321CF-EDBD-4D48-9C49-D4125C214C50}" type="presParOf" srcId="{66795A22-B62C-4CAA-A6E2-A1F5391638EE}" destId="{8C910F51-8115-4153-BBC2-8CF8A30C3F75}" srcOrd="4" destOrd="0" presId="urn:microsoft.com/office/officeart/2008/layout/LinedList"/>
    <dgm:cxn modelId="{D17A41CA-B520-4E12-8AF3-436AE2A5A520}" type="presParOf" srcId="{66795A22-B62C-4CAA-A6E2-A1F5391638EE}" destId="{EE125746-3E10-4C14-9C5B-F2E1CB5A6F3E}" srcOrd="5" destOrd="0" presId="urn:microsoft.com/office/officeart/2008/layout/LinedList"/>
    <dgm:cxn modelId="{E1CC0614-138A-47C5-B925-37339955D8AA}" type="presParOf" srcId="{EE125746-3E10-4C14-9C5B-F2E1CB5A6F3E}" destId="{B12E485A-D926-4543-A076-AFED6FD39849}" srcOrd="0" destOrd="0" presId="urn:microsoft.com/office/officeart/2008/layout/LinedList"/>
    <dgm:cxn modelId="{2E63EC08-FDA0-42A9-98A3-50556D86607C}" type="presParOf" srcId="{EE125746-3E10-4C14-9C5B-F2E1CB5A6F3E}" destId="{53BB0D66-2A16-45F8-BB17-2F583866A5D2}" srcOrd="1" destOrd="0" presId="urn:microsoft.com/office/officeart/2008/layout/LinedList"/>
    <dgm:cxn modelId="{270E077D-5F3B-4BC2-9E75-1A425F378814}" type="presParOf" srcId="{66795A22-B62C-4CAA-A6E2-A1F5391638EE}" destId="{4A6C4CA4-4D3D-4B75-A675-1C9754AC07E4}" srcOrd="6" destOrd="0" presId="urn:microsoft.com/office/officeart/2008/layout/LinedList"/>
    <dgm:cxn modelId="{CBC6045F-68C9-4110-8056-B28D0B34B4C4}" type="presParOf" srcId="{66795A22-B62C-4CAA-A6E2-A1F5391638EE}" destId="{DE2EE9D0-E9ED-467C-ABB4-53389C609A7E}" srcOrd="7" destOrd="0" presId="urn:microsoft.com/office/officeart/2008/layout/LinedList"/>
    <dgm:cxn modelId="{F32E15FC-8283-4146-89F8-06D30B040CC8}" type="presParOf" srcId="{DE2EE9D0-E9ED-467C-ABB4-53389C609A7E}" destId="{6F7895A1-BE38-4B5D-B76A-E7F54DC8A27B}" srcOrd="0" destOrd="0" presId="urn:microsoft.com/office/officeart/2008/layout/LinedList"/>
    <dgm:cxn modelId="{FBAE441B-BAC0-49D2-9EF4-C70590487380}" type="presParOf" srcId="{DE2EE9D0-E9ED-467C-ABB4-53389C609A7E}" destId="{0EA739BB-FB4F-4DC0-AE02-5B5DB17D374C}" srcOrd="1" destOrd="0" presId="urn:microsoft.com/office/officeart/2008/layout/LinedList"/>
    <dgm:cxn modelId="{27695898-F94D-49B2-BFAE-5D1B01E8C633}" type="presParOf" srcId="{66795A22-B62C-4CAA-A6E2-A1F5391638EE}" destId="{BA446AE6-CFD8-46D6-B8A5-42A75477070C}" srcOrd="8" destOrd="0" presId="urn:microsoft.com/office/officeart/2008/layout/LinedList"/>
    <dgm:cxn modelId="{AC447323-9A95-4C64-BBE6-981252F6E3F6}" type="presParOf" srcId="{66795A22-B62C-4CAA-A6E2-A1F5391638EE}" destId="{F27F5787-C791-4196-859F-1F0B269C6039}" srcOrd="9" destOrd="0" presId="urn:microsoft.com/office/officeart/2008/layout/LinedList"/>
    <dgm:cxn modelId="{FB468C95-254B-4AC6-8998-CC5F240B4EF2}" type="presParOf" srcId="{F27F5787-C791-4196-859F-1F0B269C6039}" destId="{C0C15120-3120-4A09-98E4-5D428C31E4A3}" srcOrd="0" destOrd="0" presId="urn:microsoft.com/office/officeart/2008/layout/LinedList"/>
    <dgm:cxn modelId="{C8484EC7-EA83-4434-BABB-0F3AF01A662B}" type="presParOf" srcId="{F27F5787-C791-4196-859F-1F0B269C6039}" destId="{B9C9A05B-2674-4BB6-BAC6-E1D5279BACA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A6B87A-C19B-4AAC-9B10-F95576710EC7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5546AA0-2AAC-476C-908C-2A71863EB43E}">
      <dgm:prSet/>
      <dgm:spPr/>
      <dgm:t>
        <a:bodyPr/>
        <a:lstStyle/>
        <a:p>
          <a:r>
            <a:rPr lang="en-US"/>
            <a:t>Replaced Departmental Training courses for ULAs in Biology and Chemistry</a:t>
          </a:r>
        </a:p>
      </dgm:t>
    </dgm:pt>
    <dgm:pt modelId="{FDD22390-B56A-4321-8EA6-0AB25081EF77}" type="parTrans" cxnId="{62FB81C3-6FEF-4FC8-A7FA-6353D1EF019E}">
      <dgm:prSet/>
      <dgm:spPr/>
      <dgm:t>
        <a:bodyPr/>
        <a:lstStyle/>
        <a:p>
          <a:endParaRPr lang="en-US"/>
        </a:p>
      </dgm:t>
    </dgm:pt>
    <dgm:pt modelId="{F9478F53-7057-47F7-8480-79A69CA40D5A}" type="sibTrans" cxnId="{62FB81C3-6FEF-4FC8-A7FA-6353D1EF019E}">
      <dgm:prSet/>
      <dgm:spPr/>
      <dgm:t>
        <a:bodyPr/>
        <a:lstStyle/>
        <a:p>
          <a:endParaRPr lang="en-US"/>
        </a:p>
      </dgm:t>
    </dgm:pt>
    <dgm:pt modelId="{D8A29FD1-CFFA-42D8-BF28-EEE9B499E39D}">
      <dgm:prSet/>
      <dgm:spPr/>
      <dgm:t>
        <a:bodyPr/>
        <a:lstStyle/>
        <a:p>
          <a:r>
            <a:rPr lang="en-US" dirty="0"/>
            <a:t>Taught by Graduate TA in School of Education</a:t>
          </a:r>
        </a:p>
      </dgm:t>
    </dgm:pt>
    <dgm:pt modelId="{1193763A-266A-41D5-ADFC-26BBA03F0032}" type="parTrans" cxnId="{C716DB84-6750-49B8-971F-06931532E581}">
      <dgm:prSet/>
      <dgm:spPr/>
      <dgm:t>
        <a:bodyPr/>
        <a:lstStyle/>
        <a:p>
          <a:endParaRPr lang="en-US"/>
        </a:p>
      </dgm:t>
    </dgm:pt>
    <dgm:pt modelId="{00BBB2C1-2779-4501-8EEB-58D49438C810}" type="sibTrans" cxnId="{C716DB84-6750-49B8-971F-06931532E581}">
      <dgm:prSet/>
      <dgm:spPr/>
      <dgm:t>
        <a:bodyPr/>
        <a:lstStyle/>
        <a:p>
          <a:endParaRPr lang="en-US"/>
        </a:p>
      </dgm:t>
    </dgm:pt>
    <dgm:pt modelId="{895A5C1A-9F80-4AE1-88A8-56F1A540A661}">
      <dgm:prSet/>
      <dgm:spPr/>
      <dgm:t>
        <a:bodyPr/>
        <a:lstStyle/>
        <a:p>
          <a:r>
            <a:rPr lang="en-US" dirty="0"/>
            <a:t>One credit hour</a:t>
          </a:r>
        </a:p>
      </dgm:t>
    </dgm:pt>
    <dgm:pt modelId="{F59CA872-074E-447F-B722-72AB6492E42E}" type="parTrans" cxnId="{0307669A-1FB3-4707-8FDD-6D1BFF931100}">
      <dgm:prSet/>
      <dgm:spPr/>
      <dgm:t>
        <a:bodyPr/>
        <a:lstStyle/>
        <a:p>
          <a:endParaRPr lang="en-US"/>
        </a:p>
      </dgm:t>
    </dgm:pt>
    <dgm:pt modelId="{5EE20C36-ADC0-41B5-94F5-C0E21AB27BF4}" type="sibTrans" cxnId="{0307669A-1FB3-4707-8FDD-6D1BFF931100}">
      <dgm:prSet/>
      <dgm:spPr/>
      <dgm:t>
        <a:bodyPr/>
        <a:lstStyle/>
        <a:p>
          <a:endParaRPr lang="en-US"/>
        </a:p>
      </dgm:t>
    </dgm:pt>
    <dgm:pt modelId="{09071042-35F6-4E4E-B006-4B91F2846146}">
      <dgm:prSet/>
      <dgm:spPr/>
      <dgm:t>
        <a:bodyPr/>
        <a:lstStyle/>
        <a:p>
          <a:r>
            <a:rPr lang="en-US" dirty="0"/>
            <a:t>Required for all Chemistry ULAs in their first semester </a:t>
          </a:r>
        </a:p>
      </dgm:t>
    </dgm:pt>
    <dgm:pt modelId="{29687C45-8BBB-4D13-B572-B872BFC7567A}" type="parTrans" cxnId="{AE4710F5-D217-4680-B21A-0586666FD82B}">
      <dgm:prSet/>
      <dgm:spPr/>
      <dgm:t>
        <a:bodyPr/>
        <a:lstStyle/>
        <a:p>
          <a:endParaRPr lang="en-US"/>
        </a:p>
      </dgm:t>
    </dgm:pt>
    <dgm:pt modelId="{36BD2369-EC3B-47FB-AEC9-CE12C5CA09BC}" type="sibTrans" cxnId="{AE4710F5-D217-4680-B21A-0586666FD82B}">
      <dgm:prSet/>
      <dgm:spPr/>
      <dgm:t>
        <a:bodyPr/>
        <a:lstStyle/>
        <a:p>
          <a:endParaRPr lang="en-US"/>
        </a:p>
      </dgm:t>
    </dgm:pt>
    <dgm:pt modelId="{66795A22-B62C-4CAA-A6E2-A1F5391638EE}" type="pres">
      <dgm:prSet presAssocID="{FEA6B87A-C19B-4AAC-9B10-F95576710EC7}" presName="vert0" presStyleCnt="0">
        <dgm:presLayoutVars>
          <dgm:dir/>
          <dgm:animOne val="branch"/>
          <dgm:animLvl val="lvl"/>
        </dgm:presLayoutVars>
      </dgm:prSet>
      <dgm:spPr/>
    </dgm:pt>
    <dgm:pt modelId="{1F969E9A-C4FC-48B7-8A62-92F802D3CB6C}" type="pres">
      <dgm:prSet presAssocID="{D5546AA0-2AAC-476C-908C-2A71863EB43E}" presName="thickLine" presStyleLbl="alignNode1" presStyleIdx="0" presStyleCnt="4"/>
      <dgm:spPr/>
    </dgm:pt>
    <dgm:pt modelId="{2D37A6E4-07F0-4538-B60E-6F7D832CED1A}" type="pres">
      <dgm:prSet presAssocID="{D5546AA0-2AAC-476C-908C-2A71863EB43E}" presName="horz1" presStyleCnt="0"/>
      <dgm:spPr/>
    </dgm:pt>
    <dgm:pt modelId="{06597E38-36CD-4892-ADEF-82333654BD4C}" type="pres">
      <dgm:prSet presAssocID="{D5546AA0-2AAC-476C-908C-2A71863EB43E}" presName="tx1" presStyleLbl="revTx" presStyleIdx="0" presStyleCnt="4"/>
      <dgm:spPr/>
    </dgm:pt>
    <dgm:pt modelId="{339E0B94-5327-4DA7-A369-BBC9C4FA56CA}" type="pres">
      <dgm:prSet presAssocID="{D5546AA0-2AAC-476C-908C-2A71863EB43E}" presName="vert1" presStyleCnt="0"/>
      <dgm:spPr/>
    </dgm:pt>
    <dgm:pt modelId="{8C910F51-8115-4153-BBC2-8CF8A30C3F75}" type="pres">
      <dgm:prSet presAssocID="{D8A29FD1-CFFA-42D8-BF28-EEE9B499E39D}" presName="thickLine" presStyleLbl="alignNode1" presStyleIdx="1" presStyleCnt="4"/>
      <dgm:spPr/>
    </dgm:pt>
    <dgm:pt modelId="{EE125746-3E10-4C14-9C5B-F2E1CB5A6F3E}" type="pres">
      <dgm:prSet presAssocID="{D8A29FD1-CFFA-42D8-BF28-EEE9B499E39D}" presName="horz1" presStyleCnt="0"/>
      <dgm:spPr/>
    </dgm:pt>
    <dgm:pt modelId="{B12E485A-D926-4543-A076-AFED6FD39849}" type="pres">
      <dgm:prSet presAssocID="{D8A29FD1-CFFA-42D8-BF28-EEE9B499E39D}" presName="tx1" presStyleLbl="revTx" presStyleIdx="1" presStyleCnt="4"/>
      <dgm:spPr/>
    </dgm:pt>
    <dgm:pt modelId="{53BB0D66-2A16-45F8-BB17-2F583866A5D2}" type="pres">
      <dgm:prSet presAssocID="{D8A29FD1-CFFA-42D8-BF28-EEE9B499E39D}" presName="vert1" presStyleCnt="0"/>
      <dgm:spPr/>
    </dgm:pt>
    <dgm:pt modelId="{4A6C4CA4-4D3D-4B75-A675-1C9754AC07E4}" type="pres">
      <dgm:prSet presAssocID="{895A5C1A-9F80-4AE1-88A8-56F1A540A661}" presName="thickLine" presStyleLbl="alignNode1" presStyleIdx="2" presStyleCnt="4"/>
      <dgm:spPr/>
    </dgm:pt>
    <dgm:pt modelId="{DE2EE9D0-E9ED-467C-ABB4-53389C609A7E}" type="pres">
      <dgm:prSet presAssocID="{895A5C1A-9F80-4AE1-88A8-56F1A540A661}" presName="horz1" presStyleCnt="0"/>
      <dgm:spPr/>
    </dgm:pt>
    <dgm:pt modelId="{6F7895A1-BE38-4B5D-B76A-E7F54DC8A27B}" type="pres">
      <dgm:prSet presAssocID="{895A5C1A-9F80-4AE1-88A8-56F1A540A661}" presName="tx1" presStyleLbl="revTx" presStyleIdx="2" presStyleCnt="4"/>
      <dgm:spPr/>
    </dgm:pt>
    <dgm:pt modelId="{0EA739BB-FB4F-4DC0-AE02-5B5DB17D374C}" type="pres">
      <dgm:prSet presAssocID="{895A5C1A-9F80-4AE1-88A8-56F1A540A661}" presName="vert1" presStyleCnt="0"/>
      <dgm:spPr/>
    </dgm:pt>
    <dgm:pt modelId="{BA446AE6-CFD8-46D6-B8A5-42A75477070C}" type="pres">
      <dgm:prSet presAssocID="{09071042-35F6-4E4E-B006-4B91F2846146}" presName="thickLine" presStyleLbl="alignNode1" presStyleIdx="3" presStyleCnt="4"/>
      <dgm:spPr/>
    </dgm:pt>
    <dgm:pt modelId="{F27F5787-C791-4196-859F-1F0B269C6039}" type="pres">
      <dgm:prSet presAssocID="{09071042-35F6-4E4E-B006-4B91F2846146}" presName="horz1" presStyleCnt="0"/>
      <dgm:spPr/>
    </dgm:pt>
    <dgm:pt modelId="{C0C15120-3120-4A09-98E4-5D428C31E4A3}" type="pres">
      <dgm:prSet presAssocID="{09071042-35F6-4E4E-B006-4B91F2846146}" presName="tx1" presStyleLbl="revTx" presStyleIdx="3" presStyleCnt="4"/>
      <dgm:spPr/>
    </dgm:pt>
    <dgm:pt modelId="{B9C9A05B-2674-4BB6-BAC6-E1D5279BACA7}" type="pres">
      <dgm:prSet presAssocID="{09071042-35F6-4E4E-B006-4B91F2846146}" presName="vert1" presStyleCnt="0"/>
      <dgm:spPr/>
    </dgm:pt>
  </dgm:ptLst>
  <dgm:cxnLst>
    <dgm:cxn modelId="{19535324-FE42-4380-A198-39AF24A74B85}" type="presOf" srcId="{FEA6B87A-C19B-4AAC-9B10-F95576710EC7}" destId="{66795A22-B62C-4CAA-A6E2-A1F5391638EE}" srcOrd="0" destOrd="0" presId="urn:microsoft.com/office/officeart/2008/layout/LinedList"/>
    <dgm:cxn modelId="{A9288E3F-EBDB-4D3D-8257-38FF5246D457}" type="presOf" srcId="{D5546AA0-2AAC-476C-908C-2A71863EB43E}" destId="{06597E38-36CD-4892-ADEF-82333654BD4C}" srcOrd="0" destOrd="0" presId="urn:microsoft.com/office/officeart/2008/layout/LinedList"/>
    <dgm:cxn modelId="{C716DB84-6750-49B8-971F-06931532E581}" srcId="{FEA6B87A-C19B-4AAC-9B10-F95576710EC7}" destId="{D8A29FD1-CFFA-42D8-BF28-EEE9B499E39D}" srcOrd="1" destOrd="0" parTransId="{1193763A-266A-41D5-ADFC-26BBA03F0032}" sibTransId="{00BBB2C1-2779-4501-8EEB-58D49438C810}"/>
    <dgm:cxn modelId="{0307669A-1FB3-4707-8FDD-6D1BFF931100}" srcId="{FEA6B87A-C19B-4AAC-9B10-F95576710EC7}" destId="{895A5C1A-9F80-4AE1-88A8-56F1A540A661}" srcOrd="2" destOrd="0" parTransId="{F59CA872-074E-447F-B722-72AB6492E42E}" sibTransId="{5EE20C36-ADC0-41B5-94F5-C0E21AB27BF4}"/>
    <dgm:cxn modelId="{33DDD5B2-4DAD-477B-A731-283497782D82}" type="presOf" srcId="{895A5C1A-9F80-4AE1-88A8-56F1A540A661}" destId="{6F7895A1-BE38-4B5D-B76A-E7F54DC8A27B}" srcOrd="0" destOrd="0" presId="urn:microsoft.com/office/officeart/2008/layout/LinedList"/>
    <dgm:cxn modelId="{093991C0-7CBC-486E-93AC-BC3881BE86A5}" type="presOf" srcId="{D8A29FD1-CFFA-42D8-BF28-EEE9B499E39D}" destId="{B12E485A-D926-4543-A076-AFED6FD39849}" srcOrd="0" destOrd="0" presId="urn:microsoft.com/office/officeart/2008/layout/LinedList"/>
    <dgm:cxn modelId="{62FB81C3-6FEF-4FC8-A7FA-6353D1EF019E}" srcId="{FEA6B87A-C19B-4AAC-9B10-F95576710EC7}" destId="{D5546AA0-2AAC-476C-908C-2A71863EB43E}" srcOrd="0" destOrd="0" parTransId="{FDD22390-B56A-4321-8EA6-0AB25081EF77}" sibTransId="{F9478F53-7057-47F7-8480-79A69CA40D5A}"/>
    <dgm:cxn modelId="{A121B6D7-F4D9-4BE6-858E-D510122437F2}" type="presOf" srcId="{09071042-35F6-4E4E-B006-4B91F2846146}" destId="{C0C15120-3120-4A09-98E4-5D428C31E4A3}" srcOrd="0" destOrd="0" presId="urn:microsoft.com/office/officeart/2008/layout/LinedList"/>
    <dgm:cxn modelId="{AE4710F5-D217-4680-B21A-0586666FD82B}" srcId="{FEA6B87A-C19B-4AAC-9B10-F95576710EC7}" destId="{09071042-35F6-4E4E-B006-4B91F2846146}" srcOrd="3" destOrd="0" parTransId="{29687C45-8BBB-4D13-B572-B872BFC7567A}" sibTransId="{36BD2369-EC3B-47FB-AEC9-CE12C5CA09BC}"/>
    <dgm:cxn modelId="{1BD6CA18-D624-407B-B8B3-795125674CAF}" type="presParOf" srcId="{66795A22-B62C-4CAA-A6E2-A1F5391638EE}" destId="{1F969E9A-C4FC-48B7-8A62-92F802D3CB6C}" srcOrd="0" destOrd="0" presId="urn:microsoft.com/office/officeart/2008/layout/LinedList"/>
    <dgm:cxn modelId="{75F7C5FD-E358-4E92-B6AE-F44CF0390633}" type="presParOf" srcId="{66795A22-B62C-4CAA-A6E2-A1F5391638EE}" destId="{2D37A6E4-07F0-4538-B60E-6F7D832CED1A}" srcOrd="1" destOrd="0" presId="urn:microsoft.com/office/officeart/2008/layout/LinedList"/>
    <dgm:cxn modelId="{774E2011-C0EA-499E-8844-80872A4F9D96}" type="presParOf" srcId="{2D37A6E4-07F0-4538-B60E-6F7D832CED1A}" destId="{06597E38-36CD-4892-ADEF-82333654BD4C}" srcOrd="0" destOrd="0" presId="urn:microsoft.com/office/officeart/2008/layout/LinedList"/>
    <dgm:cxn modelId="{62D8748B-C023-44C9-AC93-7BBB9EF67F95}" type="presParOf" srcId="{2D37A6E4-07F0-4538-B60E-6F7D832CED1A}" destId="{339E0B94-5327-4DA7-A369-BBC9C4FA56CA}" srcOrd="1" destOrd="0" presId="urn:microsoft.com/office/officeart/2008/layout/LinedList"/>
    <dgm:cxn modelId="{380321CF-EDBD-4D48-9C49-D4125C214C50}" type="presParOf" srcId="{66795A22-B62C-4CAA-A6E2-A1F5391638EE}" destId="{8C910F51-8115-4153-BBC2-8CF8A30C3F75}" srcOrd="2" destOrd="0" presId="urn:microsoft.com/office/officeart/2008/layout/LinedList"/>
    <dgm:cxn modelId="{D17A41CA-B520-4E12-8AF3-436AE2A5A520}" type="presParOf" srcId="{66795A22-B62C-4CAA-A6E2-A1F5391638EE}" destId="{EE125746-3E10-4C14-9C5B-F2E1CB5A6F3E}" srcOrd="3" destOrd="0" presId="urn:microsoft.com/office/officeart/2008/layout/LinedList"/>
    <dgm:cxn modelId="{E1CC0614-138A-47C5-B925-37339955D8AA}" type="presParOf" srcId="{EE125746-3E10-4C14-9C5B-F2E1CB5A6F3E}" destId="{B12E485A-D926-4543-A076-AFED6FD39849}" srcOrd="0" destOrd="0" presId="urn:microsoft.com/office/officeart/2008/layout/LinedList"/>
    <dgm:cxn modelId="{2E63EC08-FDA0-42A9-98A3-50556D86607C}" type="presParOf" srcId="{EE125746-3E10-4C14-9C5B-F2E1CB5A6F3E}" destId="{53BB0D66-2A16-45F8-BB17-2F583866A5D2}" srcOrd="1" destOrd="0" presId="urn:microsoft.com/office/officeart/2008/layout/LinedList"/>
    <dgm:cxn modelId="{270E077D-5F3B-4BC2-9E75-1A425F378814}" type="presParOf" srcId="{66795A22-B62C-4CAA-A6E2-A1F5391638EE}" destId="{4A6C4CA4-4D3D-4B75-A675-1C9754AC07E4}" srcOrd="4" destOrd="0" presId="urn:microsoft.com/office/officeart/2008/layout/LinedList"/>
    <dgm:cxn modelId="{CBC6045F-68C9-4110-8056-B28D0B34B4C4}" type="presParOf" srcId="{66795A22-B62C-4CAA-A6E2-A1F5391638EE}" destId="{DE2EE9D0-E9ED-467C-ABB4-53389C609A7E}" srcOrd="5" destOrd="0" presId="urn:microsoft.com/office/officeart/2008/layout/LinedList"/>
    <dgm:cxn modelId="{F32E15FC-8283-4146-89F8-06D30B040CC8}" type="presParOf" srcId="{DE2EE9D0-E9ED-467C-ABB4-53389C609A7E}" destId="{6F7895A1-BE38-4B5D-B76A-E7F54DC8A27B}" srcOrd="0" destOrd="0" presId="urn:microsoft.com/office/officeart/2008/layout/LinedList"/>
    <dgm:cxn modelId="{FBAE441B-BAC0-49D2-9EF4-C70590487380}" type="presParOf" srcId="{DE2EE9D0-E9ED-467C-ABB4-53389C609A7E}" destId="{0EA739BB-FB4F-4DC0-AE02-5B5DB17D374C}" srcOrd="1" destOrd="0" presId="urn:microsoft.com/office/officeart/2008/layout/LinedList"/>
    <dgm:cxn modelId="{27695898-F94D-49B2-BFAE-5D1B01E8C633}" type="presParOf" srcId="{66795A22-B62C-4CAA-A6E2-A1F5391638EE}" destId="{BA446AE6-CFD8-46D6-B8A5-42A75477070C}" srcOrd="6" destOrd="0" presId="urn:microsoft.com/office/officeart/2008/layout/LinedList"/>
    <dgm:cxn modelId="{AC447323-9A95-4C64-BBE6-981252F6E3F6}" type="presParOf" srcId="{66795A22-B62C-4CAA-A6E2-A1F5391638EE}" destId="{F27F5787-C791-4196-859F-1F0B269C6039}" srcOrd="7" destOrd="0" presId="urn:microsoft.com/office/officeart/2008/layout/LinedList"/>
    <dgm:cxn modelId="{FB468C95-254B-4AC6-8998-CC5F240B4EF2}" type="presParOf" srcId="{F27F5787-C791-4196-859F-1F0B269C6039}" destId="{C0C15120-3120-4A09-98E4-5D428C31E4A3}" srcOrd="0" destOrd="0" presId="urn:microsoft.com/office/officeart/2008/layout/LinedList"/>
    <dgm:cxn modelId="{C8484EC7-EA83-4434-BABB-0F3AF01A662B}" type="presParOf" srcId="{F27F5787-C791-4196-859F-1F0B269C6039}" destId="{B9C9A05B-2674-4BB6-BAC6-E1D5279BACA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CEC4DD-9D1D-4B84-8601-E18C4438E19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AD34D00-D7C1-4B3C-A6A3-114B3B981F66}">
      <dgm:prSet custT="1"/>
      <dgm:spPr/>
      <dgm:t>
        <a:bodyPr/>
        <a:lstStyle/>
        <a:p>
          <a:r>
            <a:rPr lang="en-US" sz="2800" dirty="0"/>
            <a:t>Meets once per week for 50 minutes</a:t>
          </a:r>
        </a:p>
      </dgm:t>
    </dgm:pt>
    <dgm:pt modelId="{6F6F09DF-9BA0-41BE-8DC7-A0E383AA431D}" type="parTrans" cxnId="{D065BA01-5A6A-4061-A094-C920F8C7DB06}">
      <dgm:prSet/>
      <dgm:spPr/>
      <dgm:t>
        <a:bodyPr/>
        <a:lstStyle/>
        <a:p>
          <a:endParaRPr lang="en-US"/>
        </a:p>
      </dgm:t>
    </dgm:pt>
    <dgm:pt modelId="{68E2D890-41EB-4A9A-A10D-4557370137B7}" type="sibTrans" cxnId="{D065BA01-5A6A-4061-A094-C920F8C7DB06}">
      <dgm:prSet/>
      <dgm:spPr/>
      <dgm:t>
        <a:bodyPr/>
        <a:lstStyle/>
        <a:p>
          <a:endParaRPr lang="en-US"/>
        </a:p>
      </dgm:t>
    </dgm:pt>
    <dgm:pt modelId="{E8818E03-94AA-4FB9-B51C-E0C7355E114B}">
      <dgm:prSet/>
      <dgm:spPr/>
      <dgm:t>
        <a:bodyPr/>
        <a:lstStyle/>
        <a:p>
          <a:r>
            <a:rPr lang="en-US" dirty="0"/>
            <a:t>10 – 15 minute small group and whole class reflection on in-class ULA experience</a:t>
          </a:r>
        </a:p>
      </dgm:t>
    </dgm:pt>
    <dgm:pt modelId="{FD27830A-51D0-45E7-89D2-0A65DE63CAE2}" type="parTrans" cxnId="{63365B25-0CA6-47F5-8293-C01E0FC99D49}">
      <dgm:prSet/>
      <dgm:spPr/>
      <dgm:t>
        <a:bodyPr/>
        <a:lstStyle/>
        <a:p>
          <a:endParaRPr lang="en-US"/>
        </a:p>
      </dgm:t>
    </dgm:pt>
    <dgm:pt modelId="{40580C9E-088E-4AA5-9EAB-CDBF57B90B2F}" type="sibTrans" cxnId="{63365B25-0CA6-47F5-8293-C01E0FC99D49}">
      <dgm:prSet/>
      <dgm:spPr/>
      <dgm:t>
        <a:bodyPr/>
        <a:lstStyle/>
        <a:p>
          <a:endParaRPr lang="en-US"/>
        </a:p>
      </dgm:t>
    </dgm:pt>
    <dgm:pt modelId="{AB4787F5-11A2-4128-93F6-64EE1655FE03}">
      <dgm:prSet/>
      <dgm:spPr/>
      <dgm:t>
        <a:bodyPr/>
        <a:lstStyle/>
        <a:p>
          <a:r>
            <a:rPr lang="en-US"/>
            <a:t>35 – 40 minute discussion of readings and topics for the week</a:t>
          </a:r>
        </a:p>
      </dgm:t>
    </dgm:pt>
    <dgm:pt modelId="{56ED13D4-142F-4AC1-84B0-29FD69E73CD6}" type="parTrans" cxnId="{FA0C92D7-1933-44D5-87E4-B6B6D70FC7C4}">
      <dgm:prSet/>
      <dgm:spPr/>
      <dgm:t>
        <a:bodyPr/>
        <a:lstStyle/>
        <a:p>
          <a:endParaRPr lang="en-US"/>
        </a:p>
      </dgm:t>
    </dgm:pt>
    <dgm:pt modelId="{46C39AAF-388C-4466-8CCC-E45808869738}" type="sibTrans" cxnId="{FA0C92D7-1933-44D5-87E4-B6B6D70FC7C4}">
      <dgm:prSet/>
      <dgm:spPr/>
      <dgm:t>
        <a:bodyPr/>
        <a:lstStyle/>
        <a:p>
          <a:endParaRPr lang="en-US"/>
        </a:p>
      </dgm:t>
    </dgm:pt>
    <dgm:pt modelId="{7F5C3599-1B50-41AF-9C9A-A6B85B4BFB4B}">
      <dgm:prSet custT="1"/>
      <dgm:spPr/>
      <dgm:t>
        <a:bodyPr/>
        <a:lstStyle/>
        <a:p>
          <a:r>
            <a:rPr lang="en-US" sz="2800" dirty="0"/>
            <a:t>Weekly Assignments</a:t>
          </a:r>
        </a:p>
      </dgm:t>
    </dgm:pt>
    <dgm:pt modelId="{B181825D-E884-4D9A-906C-3056E9137583}" type="parTrans" cxnId="{D0FA6936-C22F-46E3-9432-0400A786D735}">
      <dgm:prSet/>
      <dgm:spPr/>
      <dgm:t>
        <a:bodyPr/>
        <a:lstStyle/>
        <a:p>
          <a:endParaRPr lang="en-US"/>
        </a:p>
      </dgm:t>
    </dgm:pt>
    <dgm:pt modelId="{37283238-4AE7-482B-8BB7-F1E3A4102EB8}" type="sibTrans" cxnId="{D0FA6936-C22F-46E3-9432-0400A786D735}">
      <dgm:prSet/>
      <dgm:spPr/>
      <dgm:t>
        <a:bodyPr/>
        <a:lstStyle/>
        <a:p>
          <a:endParaRPr lang="en-US"/>
        </a:p>
      </dgm:t>
    </dgm:pt>
    <dgm:pt modelId="{786DBE15-0B09-4A4E-9117-B0811318CF1C}">
      <dgm:prSet/>
      <dgm:spPr/>
      <dgm:t>
        <a:bodyPr/>
        <a:lstStyle/>
        <a:p>
          <a:r>
            <a:rPr lang="en-US" dirty="0"/>
            <a:t>1 hour of reading</a:t>
          </a:r>
        </a:p>
      </dgm:t>
    </dgm:pt>
    <dgm:pt modelId="{675A03B0-3F52-4696-9AAF-62FA725E0E83}" type="parTrans" cxnId="{A4B62124-6155-4A1E-93DC-B468B7F3160F}">
      <dgm:prSet/>
      <dgm:spPr/>
      <dgm:t>
        <a:bodyPr/>
        <a:lstStyle/>
        <a:p>
          <a:endParaRPr lang="en-US"/>
        </a:p>
      </dgm:t>
    </dgm:pt>
    <dgm:pt modelId="{F5C460F0-30ED-4C7E-A794-C7F99470E535}" type="sibTrans" cxnId="{A4B62124-6155-4A1E-93DC-B468B7F3160F}">
      <dgm:prSet/>
      <dgm:spPr/>
      <dgm:t>
        <a:bodyPr/>
        <a:lstStyle/>
        <a:p>
          <a:endParaRPr lang="en-US"/>
        </a:p>
      </dgm:t>
    </dgm:pt>
    <dgm:pt modelId="{4347BADF-B4D3-4740-A755-6316563BF491}">
      <dgm:prSet/>
      <dgm:spPr/>
      <dgm:t>
        <a:bodyPr/>
        <a:lstStyle/>
        <a:p>
          <a:r>
            <a:rPr lang="en-US" dirty="0"/>
            <a:t>250 – 350 word written reflection</a:t>
          </a:r>
        </a:p>
      </dgm:t>
    </dgm:pt>
    <dgm:pt modelId="{AC564363-AE95-4706-BD45-A5A22D190F72}" type="parTrans" cxnId="{04F7A49B-4292-4115-9CA0-B7EF41CBBB28}">
      <dgm:prSet/>
      <dgm:spPr/>
      <dgm:t>
        <a:bodyPr/>
        <a:lstStyle/>
        <a:p>
          <a:endParaRPr lang="en-US"/>
        </a:p>
      </dgm:t>
    </dgm:pt>
    <dgm:pt modelId="{A57C31F1-F529-434A-A575-6DBE28A143DA}" type="sibTrans" cxnId="{04F7A49B-4292-4115-9CA0-B7EF41CBBB28}">
      <dgm:prSet/>
      <dgm:spPr/>
      <dgm:t>
        <a:bodyPr/>
        <a:lstStyle/>
        <a:p>
          <a:endParaRPr lang="en-US"/>
        </a:p>
      </dgm:t>
    </dgm:pt>
    <dgm:pt modelId="{D927B864-AF02-4B0C-9DA3-B2F14D206882}">
      <dgm:prSet custT="1"/>
      <dgm:spPr/>
      <dgm:t>
        <a:bodyPr/>
        <a:lstStyle/>
        <a:p>
          <a:r>
            <a:rPr lang="en-US" sz="2800" dirty="0"/>
            <a:t>Larger Assignments</a:t>
          </a:r>
        </a:p>
      </dgm:t>
    </dgm:pt>
    <dgm:pt modelId="{29F519BB-0CD5-4CC7-9878-2B6C263B217F}" type="parTrans" cxnId="{551F750C-037C-4810-925C-67DAD4905DB2}">
      <dgm:prSet/>
      <dgm:spPr/>
      <dgm:t>
        <a:bodyPr/>
        <a:lstStyle/>
        <a:p>
          <a:endParaRPr lang="en-US"/>
        </a:p>
      </dgm:t>
    </dgm:pt>
    <dgm:pt modelId="{E40D5B63-233F-4B25-A643-7FBFC6226429}" type="sibTrans" cxnId="{551F750C-037C-4810-925C-67DAD4905DB2}">
      <dgm:prSet/>
      <dgm:spPr/>
      <dgm:t>
        <a:bodyPr/>
        <a:lstStyle/>
        <a:p>
          <a:endParaRPr lang="en-US"/>
        </a:p>
      </dgm:t>
    </dgm:pt>
    <dgm:pt modelId="{B10537D2-6119-4A42-BA23-691659DF3E67}">
      <dgm:prSet/>
      <dgm:spPr/>
      <dgm:t>
        <a:bodyPr/>
        <a:lstStyle/>
        <a:p>
          <a:r>
            <a:rPr lang="en-US" dirty="0"/>
            <a:t>ULA Goals for mentoring experience </a:t>
          </a:r>
          <a:br>
            <a:rPr lang="en-US" dirty="0"/>
          </a:br>
          <a:r>
            <a:rPr lang="en-US" dirty="0"/>
            <a:t>(first few weeks)</a:t>
          </a:r>
        </a:p>
      </dgm:t>
    </dgm:pt>
    <dgm:pt modelId="{2E7CBA11-9981-467E-B990-AA0E43F0CB87}" type="parTrans" cxnId="{530A8648-44B2-42AD-87FB-FB72AAA4E242}">
      <dgm:prSet/>
      <dgm:spPr/>
      <dgm:t>
        <a:bodyPr/>
        <a:lstStyle/>
        <a:p>
          <a:endParaRPr lang="en-US"/>
        </a:p>
      </dgm:t>
    </dgm:pt>
    <dgm:pt modelId="{44E4BA2A-F5DC-4508-B413-A4D0A8DADD96}" type="sibTrans" cxnId="{530A8648-44B2-42AD-87FB-FB72AAA4E242}">
      <dgm:prSet/>
      <dgm:spPr/>
      <dgm:t>
        <a:bodyPr/>
        <a:lstStyle/>
        <a:p>
          <a:endParaRPr lang="en-US"/>
        </a:p>
      </dgm:t>
    </dgm:pt>
    <dgm:pt modelId="{B1B5E825-F671-4351-8026-FC6C92E43563}">
      <dgm:prSet/>
      <dgm:spPr/>
      <dgm:t>
        <a:bodyPr/>
        <a:lstStyle/>
        <a:p>
          <a:r>
            <a:rPr lang="en-US" dirty="0"/>
            <a:t>Study Guide &amp; Plan for threshold concept (mid-late semester)</a:t>
          </a:r>
        </a:p>
      </dgm:t>
    </dgm:pt>
    <dgm:pt modelId="{6C940EC4-A5D2-4527-93D1-118C88638E97}" type="parTrans" cxnId="{0FF2C886-BD5C-4D14-AE99-836C86D48D8D}">
      <dgm:prSet/>
      <dgm:spPr/>
      <dgm:t>
        <a:bodyPr/>
        <a:lstStyle/>
        <a:p>
          <a:endParaRPr lang="en-US"/>
        </a:p>
      </dgm:t>
    </dgm:pt>
    <dgm:pt modelId="{CF573B50-0412-4B9F-8F54-854F12BA28EE}" type="sibTrans" cxnId="{0FF2C886-BD5C-4D14-AE99-836C86D48D8D}">
      <dgm:prSet/>
      <dgm:spPr/>
      <dgm:t>
        <a:bodyPr/>
        <a:lstStyle/>
        <a:p>
          <a:endParaRPr lang="en-US"/>
        </a:p>
      </dgm:t>
    </dgm:pt>
    <dgm:pt modelId="{BACFCD59-9CDD-4546-9117-C2A1409BA492}">
      <dgm:prSet/>
      <dgm:spPr/>
      <dgm:t>
        <a:bodyPr/>
        <a:lstStyle/>
        <a:p>
          <a:r>
            <a:rPr lang="en-US" dirty="0"/>
            <a:t>Final Essay (in place of final exam)</a:t>
          </a:r>
        </a:p>
      </dgm:t>
    </dgm:pt>
    <dgm:pt modelId="{6A571086-660C-49A0-BEA5-8E0DAD9DAB5A}" type="parTrans" cxnId="{E3EA9967-0D2A-4167-AEE7-49E727A3C390}">
      <dgm:prSet/>
      <dgm:spPr/>
      <dgm:t>
        <a:bodyPr/>
        <a:lstStyle/>
        <a:p>
          <a:endParaRPr lang="en-US"/>
        </a:p>
      </dgm:t>
    </dgm:pt>
    <dgm:pt modelId="{57450C1A-5E71-4842-9569-9157FEF81FDD}" type="sibTrans" cxnId="{E3EA9967-0D2A-4167-AEE7-49E727A3C390}">
      <dgm:prSet/>
      <dgm:spPr/>
      <dgm:t>
        <a:bodyPr/>
        <a:lstStyle/>
        <a:p>
          <a:endParaRPr lang="en-US"/>
        </a:p>
      </dgm:t>
    </dgm:pt>
    <dgm:pt modelId="{FB9C5D43-BD22-4785-AF58-0F0AABA3F4B7}" type="pres">
      <dgm:prSet presAssocID="{46CEC4DD-9D1D-4B84-8601-E18C4438E199}" presName="linear" presStyleCnt="0">
        <dgm:presLayoutVars>
          <dgm:animLvl val="lvl"/>
          <dgm:resizeHandles val="exact"/>
        </dgm:presLayoutVars>
      </dgm:prSet>
      <dgm:spPr/>
    </dgm:pt>
    <dgm:pt modelId="{16D3DBE8-0DFF-4BBD-811F-512BCE034325}" type="pres">
      <dgm:prSet presAssocID="{9AD34D00-D7C1-4B3C-A6A3-114B3B981F6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DA69AD8-E79F-4D18-BA49-ECE2780DC43A}" type="pres">
      <dgm:prSet presAssocID="{9AD34D00-D7C1-4B3C-A6A3-114B3B981F66}" presName="childText" presStyleLbl="revTx" presStyleIdx="0" presStyleCnt="3">
        <dgm:presLayoutVars>
          <dgm:bulletEnabled val="1"/>
        </dgm:presLayoutVars>
      </dgm:prSet>
      <dgm:spPr/>
    </dgm:pt>
    <dgm:pt modelId="{83BAB2BA-BDD1-443A-9075-9E838D348978}" type="pres">
      <dgm:prSet presAssocID="{7F5C3599-1B50-41AF-9C9A-A6B85B4BFB4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DAE74BC-7B0C-479A-BAD1-BC9654F52F3C}" type="pres">
      <dgm:prSet presAssocID="{7F5C3599-1B50-41AF-9C9A-A6B85B4BFB4B}" presName="childText" presStyleLbl="revTx" presStyleIdx="1" presStyleCnt="3">
        <dgm:presLayoutVars>
          <dgm:bulletEnabled val="1"/>
        </dgm:presLayoutVars>
      </dgm:prSet>
      <dgm:spPr/>
    </dgm:pt>
    <dgm:pt modelId="{E0576E1B-BF6C-415A-BFA1-EC3D991C3B9F}" type="pres">
      <dgm:prSet presAssocID="{D927B864-AF02-4B0C-9DA3-B2F14D20688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E9EB67E-3C85-4AA0-8F58-6F6DA6DA4066}" type="pres">
      <dgm:prSet presAssocID="{D927B864-AF02-4B0C-9DA3-B2F14D206882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D065BA01-5A6A-4061-A094-C920F8C7DB06}" srcId="{46CEC4DD-9D1D-4B84-8601-E18C4438E199}" destId="{9AD34D00-D7C1-4B3C-A6A3-114B3B981F66}" srcOrd="0" destOrd="0" parTransId="{6F6F09DF-9BA0-41BE-8DC7-A0E383AA431D}" sibTransId="{68E2D890-41EB-4A9A-A10D-4557370137B7}"/>
    <dgm:cxn modelId="{551F750C-037C-4810-925C-67DAD4905DB2}" srcId="{46CEC4DD-9D1D-4B84-8601-E18C4438E199}" destId="{D927B864-AF02-4B0C-9DA3-B2F14D206882}" srcOrd="2" destOrd="0" parTransId="{29F519BB-0CD5-4CC7-9878-2B6C263B217F}" sibTransId="{E40D5B63-233F-4B25-A643-7FBFC6226429}"/>
    <dgm:cxn modelId="{A4B62124-6155-4A1E-93DC-B468B7F3160F}" srcId="{7F5C3599-1B50-41AF-9C9A-A6B85B4BFB4B}" destId="{786DBE15-0B09-4A4E-9117-B0811318CF1C}" srcOrd="0" destOrd="0" parTransId="{675A03B0-3F52-4696-9AAF-62FA725E0E83}" sibTransId="{F5C460F0-30ED-4C7E-A794-C7F99470E535}"/>
    <dgm:cxn modelId="{63365B25-0CA6-47F5-8293-C01E0FC99D49}" srcId="{9AD34D00-D7C1-4B3C-A6A3-114B3B981F66}" destId="{E8818E03-94AA-4FB9-B51C-E0C7355E114B}" srcOrd="0" destOrd="0" parTransId="{FD27830A-51D0-45E7-89D2-0A65DE63CAE2}" sibTransId="{40580C9E-088E-4AA5-9EAB-CDBF57B90B2F}"/>
    <dgm:cxn modelId="{A55E1B2C-4231-404F-8537-B8B9884A8890}" type="presOf" srcId="{E8818E03-94AA-4FB9-B51C-E0C7355E114B}" destId="{7DA69AD8-E79F-4D18-BA49-ECE2780DC43A}" srcOrd="0" destOrd="0" presId="urn:microsoft.com/office/officeart/2005/8/layout/vList2"/>
    <dgm:cxn modelId="{4BFEC32E-0F8A-4A1C-92B5-749121BC4BAE}" type="presOf" srcId="{B1B5E825-F671-4351-8026-FC6C92E43563}" destId="{BE9EB67E-3C85-4AA0-8F58-6F6DA6DA4066}" srcOrd="0" destOrd="1" presId="urn:microsoft.com/office/officeart/2005/8/layout/vList2"/>
    <dgm:cxn modelId="{D0FA6936-C22F-46E3-9432-0400A786D735}" srcId="{46CEC4DD-9D1D-4B84-8601-E18C4438E199}" destId="{7F5C3599-1B50-41AF-9C9A-A6B85B4BFB4B}" srcOrd="1" destOrd="0" parTransId="{B181825D-E884-4D9A-906C-3056E9137583}" sibTransId="{37283238-4AE7-482B-8BB7-F1E3A4102EB8}"/>
    <dgm:cxn modelId="{DA217B3E-5A9B-43C8-9B55-BF1CDF2DF668}" type="presOf" srcId="{BACFCD59-9CDD-4546-9117-C2A1409BA492}" destId="{BE9EB67E-3C85-4AA0-8F58-6F6DA6DA4066}" srcOrd="0" destOrd="2" presId="urn:microsoft.com/office/officeart/2005/8/layout/vList2"/>
    <dgm:cxn modelId="{12ED915C-305A-4F11-9C55-942D9D7B4163}" type="presOf" srcId="{D927B864-AF02-4B0C-9DA3-B2F14D206882}" destId="{E0576E1B-BF6C-415A-BFA1-EC3D991C3B9F}" srcOrd="0" destOrd="0" presId="urn:microsoft.com/office/officeart/2005/8/layout/vList2"/>
    <dgm:cxn modelId="{68DD0441-3464-435B-AEAB-62054D3D5CED}" type="presOf" srcId="{4347BADF-B4D3-4740-A755-6316563BF491}" destId="{2DAE74BC-7B0C-479A-BAD1-BC9654F52F3C}" srcOrd="0" destOrd="1" presId="urn:microsoft.com/office/officeart/2005/8/layout/vList2"/>
    <dgm:cxn modelId="{E3EA9967-0D2A-4167-AEE7-49E727A3C390}" srcId="{D927B864-AF02-4B0C-9DA3-B2F14D206882}" destId="{BACFCD59-9CDD-4546-9117-C2A1409BA492}" srcOrd="2" destOrd="0" parTransId="{6A571086-660C-49A0-BEA5-8E0DAD9DAB5A}" sibTransId="{57450C1A-5E71-4842-9569-9157FEF81FDD}"/>
    <dgm:cxn modelId="{530A8648-44B2-42AD-87FB-FB72AAA4E242}" srcId="{D927B864-AF02-4B0C-9DA3-B2F14D206882}" destId="{B10537D2-6119-4A42-BA23-691659DF3E67}" srcOrd="0" destOrd="0" parTransId="{2E7CBA11-9981-467E-B990-AA0E43F0CB87}" sibTransId="{44E4BA2A-F5DC-4508-B413-A4D0A8DADD96}"/>
    <dgm:cxn modelId="{0291706F-E5B2-4D25-A95A-3F4AF4ED0FE3}" type="presOf" srcId="{9AD34D00-D7C1-4B3C-A6A3-114B3B981F66}" destId="{16D3DBE8-0DFF-4BBD-811F-512BCE034325}" srcOrd="0" destOrd="0" presId="urn:microsoft.com/office/officeart/2005/8/layout/vList2"/>
    <dgm:cxn modelId="{0FF2C886-BD5C-4D14-AE99-836C86D48D8D}" srcId="{D927B864-AF02-4B0C-9DA3-B2F14D206882}" destId="{B1B5E825-F671-4351-8026-FC6C92E43563}" srcOrd="1" destOrd="0" parTransId="{6C940EC4-A5D2-4527-93D1-118C88638E97}" sibTransId="{CF573B50-0412-4B9F-8F54-854F12BA28EE}"/>
    <dgm:cxn modelId="{04F7A49B-4292-4115-9CA0-B7EF41CBBB28}" srcId="{7F5C3599-1B50-41AF-9C9A-A6B85B4BFB4B}" destId="{4347BADF-B4D3-4740-A755-6316563BF491}" srcOrd="1" destOrd="0" parTransId="{AC564363-AE95-4706-BD45-A5A22D190F72}" sibTransId="{A57C31F1-F529-434A-A575-6DBE28A143DA}"/>
    <dgm:cxn modelId="{2AC910B0-DCC4-4FA1-8B55-96E6547D98F2}" type="presOf" srcId="{7F5C3599-1B50-41AF-9C9A-A6B85B4BFB4B}" destId="{83BAB2BA-BDD1-443A-9075-9E838D348978}" srcOrd="0" destOrd="0" presId="urn:microsoft.com/office/officeart/2005/8/layout/vList2"/>
    <dgm:cxn modelId="{979BB6C5-798F-421B-B26D-9885890C9745}" type="presOf" srcId="{AB4787F5-11A2-4128-93F6-64EE1655FE03}" destId="{7DA69AD8-E79F-4D18-BA49-ECE2780DC43A}" srcOrd="0" destOrd="1" presId="urn:microsoft.com/office/officeart/2005/8/layout/vList2"/>
    <dgm:cxn modelId="{F45B6CC9-A532-47F2-A138-B5CAA44656C5}" type="presOf" srcId="{B10537D2-6119-4A42-BA23-691659DF3E67}" destId="{BE9EB67E-3C85-4AA0-8F58-6F6DA6DA4066}" srcOrd="0" destOrd="0" presId="urn:microsoft.com/office/officeart/2005/8/layout/vList2"/>
    <dgm:cxn modelId="{122EB5CD-8979-44DB-B98D-A54CBC70C70C}" type="presOf" srcId="{786DBE15-0B09-4A4E-9117-B0811318CF1C}" destId="{2DAE74BC-7B0C-479A-BAD1-BC9654F52F3C}" srcOrd="0" destOrd="0" presId="urn:microsoft.com/office/officeart/2005/8/layout/vList2"/>
    <dgm:cxn modelId="{E8F4D6CE-F967-4234-8824-607158BADC3D}" type="presOf" srcId="{46CEC4DD-9D1D-4B84-8601-E18C4438E199}" destId="{FB9C5D43-BD22-4785-AF58-0F0AABA3F4B7}" srcOrd="0" destOrd="0" presId="urn:microsoft.com/office/officeart/2005/8/layout/vList2"/>
    <dgm:cxn modelId="{FA0C92D7-1933-44D5-87E4-B6B6D70FC7C4}" srcId="{9AD34D00-D7C1-4B3C-A6A3-114B3B981F66}" destId="{AB4787F5-11A2-4128-93F6-64EE1655FE03}" srcOrd="1" destOrd="0" parTransId="{56ED13D4-142F-4AC1-84B0-29FD69E73CD6}" sibTransId="{46C39AAF-388C-4466-8CCC-E45808869738}"/>
    <dgm:cxn modelId="{082EC2F2-6245-42BC-B537-0E3C6893E8CD}" type="presParOf" srcId="{FB9C5D43-BD22-4785-AF58-0F0AABA3F4B7}" destId="{16D3DBE8-0DFF-4BBD-811F-512BCE034325}" srcOrd="0" destOrd="0" presId="urn:microsoft.com/office/officeart/2005/8/layout/vList2"/>
    <dgm:cxn modelId="{F6F617B3-6787-49E9-B4AC-0556F484F11C}" type="presParOf" srcId="{FB9C5D43-BD22-4785-AF58-0F0AABA3F4B7}" destId="{7DA69AD8-E79F-4D18-BA49-ECE2780DC43A}" srcOrd="1" destOrd="0" presId="urn:microsoft.com/office/officeart/2005/8/layout/vList2"/>
    <dgm:cxn modelId="{56B7AF13-A9D3-4AC7-BE70-C144B9526522}" type="presParOf" srcId="{FB9C5D43-BD22-4785-AF58-0F0AABA3F4B7}" destId="{83BAB2BA-BDD1-443A-9075-9E838D348978}" srcOrd="2" destOrd="0" presId="urn:microsoft.com/office/officeart/2005/8/layout/vList2"/>
    <dgm:cxn modelId="{B396B950-5A44-4A82-9A32-A9D720F606DA}" type="presParOf" srcId="{FB9C5D43-BD22-4785-AF58-0F0AABA3F4B7}" destId="{2DAE74BC-7B0C-479A-BAD1-BC9654F52F3C}" srcOrd="3" destOrd="0" presId="urn:microsoft.com/office/officeart/2005/8/layout/vList2"/>
    <dgm:cxn modelId="{A230B4D7-E5D3-4254-BEF5-450607BADB56}" type="presParOf" srcId="{FB9C5D43-BD22-4785-AF58-0F0AABA3F4B7}" destId="{E0576E1B-BF6C-415A-BFA1-EC3D991C3B9F}" srcOrd="4" destOrd="0" presId="urn:microsoft.com/office/officeart/2005/8/layout/vList2"/>
    <dgm:cxn modelId="{ABC5B2F1-4F77-4EA9-B7C1-6DF0B07A9172}" type="presParOf" srcId="{FB9C5D43-BD22-4785-AF58-0F0AABA3F4B7}" destId="{BE9EB67E-3C85-4AA0-8F58-6F6DA6DA406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2F3820-4ECC-44F9-9E05-6DA1A83588E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E37C8A8-93AD-4A5E-A02F-672C03B42175}">
      <dgm:prSet custT="1"/>
      <dgm:spPr/>
      <dgm:t>
        <a:bodyPr/>
        <a:lstStyle/>
        <a:p>
          <a:r>
            <a:rPr lang="en-US" sz="2600" dirty="0"/>
            <a:t>Roles &amp; Impact of ULAs in the classroom</a:t>
          </a:r>
        </a:p>
      </dgm:t>
    </dgm:pt>
    <dgm:pt modelId="{1C1D6C26-17A3-4E56-9667-650F1E63F9A1}" type="parTrans" cxnId="{C2D2E885-2C80-40EC-A407-2FDBAE73BF26}">
      <dgm:prSet/>
      <dgm:spPr/>
      <dgm:t>
        <a:bodyPr/>
        <a:lstStyle/>
        <a:p>
          <a:endParaRPr lang="en-US"/>
        </a:p>
      </dgm:t>
    </dgm:pt>
    <dgm:pt modelId="{E52022D9-D038-4955-B43F-BADC75FBD8F0}" type="sibTrans" cxnId="{C2D2E885-2C80-40EC-A407-2FDBAE73BF26}">
      <dgm:prSet/>
      <dgm:spPr/>
      <dgm:t>
        <a:bodyPr/>
        <a:lstStyle/>
        <a:p>
          <a:endParaRPr lang="en-US"/>
        </a:p>
      </dgm:t>
    </dgm:pt>
    <dgm:pt modelId="{D25EBE45-AB24-4884-A034-460C929E6B2F}">
      <dgm:prSet custT="1"/>
      <dgm:spPr/>
      <dgm:t>
        <a:bodyPr/>
        <a:lstStyle/>
        <a:p>
          <a:r>
            <a:rPr lang="en-US" sz="2600" dirty="0"/>
            <a:t>Self-Efficacy &amp; Growth Mindset</a:t>
          </a:r>
        </a:p>
      </dgm:t>
    </dgm:pt>
    <dgm:pt modelId="{A7693CDD-126E-4461-8638-D6FE86F2B9BE}" type="parTrans" cxnId="{EB9D4A03-94C8-485D-8D15-DFD39FC48CBA}">
      <dgm:prSet/>
      <dgm:spPr/>
      <dgm:t>
        <a:bodyPr/>
        <a:lstStyle/>
        <a:p>
          <a:endParaRPr lang="en-US"/>
        </a:p>
      </dgm:t>
    </dgm:pt>
    <dgm:pt modelId="{3206134F-C33B-4560-8DDE-86F4FDA1AE7B}" type="sibTrans" cxnId="{EB9D4A03-94C8-485D-8D15-DFD39FC48CBA}">
      <dgm:prSet/>
      <dgm:spPr/>
      <dgm:t>
        <a:bodyPr/>
        <a:lstStyle/>
        <a:p>
          <a:endParaRPr lang="en-US"/>
        </a:p>
      </dgm:t>
    </dgm:pt>
    <dgm:pt modelId="{4A63EC93-606E-47AF-B236-7FF3AE663723}">
      <dgm:prSet custT="1"/>
      <dgm:spPr/>
      <dgm:t>
        <a:bodyPr/>
        <a:lstStyle/>
        <a:p>
          <a:r>
            <a:rPr lang="en-US" sz="2600" dirty="0"/>
            <a:t>Class Climate &amp; Inclusive Teaching</a:t>
          </a:r>
        </a:p>
      </dgm:t>
    </dgm:pt>
    <dgm:pt modelId="{773468EC-D7AA-4B4A-9ABE-91CBF54E7AB6}" type="parTrans" cxnId="{437F9621-CFA5-45F6-8A6F-D28A9802ECEC}">
      <dgm:prSet/>
      <dgm:spPr/>
      <dgm:t>
        <a:bodyPr/>
        <a:lstStyle/>
        <a:p>
          <a:endParaRPr lang="en-US"/>
        </a:p>
      </dgm:t>
    </dgm:pt>
    <dgm:pt modelId="{58C96084-C7EA-4026-8531-FBCD7BE1EAF2}" type="sibTrans" cxnId="{437F9621-CFA5-45F6-8A6F-D28A9802ECEC}">
      <dgm:prSet/>
      <dgm:spPr/>
      <dgm:t>
        <a:bodyPr/>
        <a:lstStyle/>
        <a:p>
          <a:endParaRPr lang="en-US"/>
        </a:p>
      </dgm:t>
    </dgm:pt>
    <dgm:pt modelId="{D10B9FFC-3058-4E90-BA88-26FF84EC079C}">
      <dgm:prSet custT="1"/>
      <dgm:spPr/>
      <dgm:t>
        <a:bodyPr/>
        <a:lstStyle/>
        <a:p>
          <a:r>
            <a:rPr lang="en-US" sz="2600" dirty="0"/>
            <a:t>Note-Taking</a:t>
          </a:r>
        </a:p>
      </dgm:t>
    </dgm:pt>
    <dgm:pt modelId="{62F48CFF-DA23-4D3F-B7F7-EAF3FDF607D5}" type="parTrans" cxnId="{CEC448F2-23D1-4D6E-851C-E9D87E640175}">
      <dgm:prSet/>
      <dgm:spPr/>
      <dgm:t>
        <a:bodyPr/>
        <a:lstStyle/>
        <a:p>
          <a:endParaRPr lang="en-US"/>
        </a:p>
      </dgm:t>
    </dgm:pt>
    <dgm:pt modelId="{80A42522-1BF6-4AE1-9D46-6100C09E2DDD}" type="sibTrans" cxnId="{CEC448F2-23D1-4D6E-851C-E9D87E640175}">
      <dgm:prSet/>
      <dgm:spPr/>
      <dgm:t>
        <a:bodyPr/>
        <a:lstStyle/>
        <a:p>
          <a:endParaRPr lang="en-US"/>
        </a:p>
      </dgm:t>
    </dgm:pt>
    <dgm:pt modelId="{D0E69B0A-3462-412B-9A20-98443CE12940}">
      <dgm:prSet custT="1"/>
      <dgm:spPr/>
      <dgm:t>
        <a:bodyPr/>
        <a:lstStyle/>
        <a:p>
          <a:r>
            <a:rPr lang="en-US" sz="2600" dirty="0"/>
            <a:t>Memory &amp; Information Processing</a:t>
          </a:r>
        </a:p>
      </dgm:t>
    </dgm:pt>
    <dgm:pt modelId="{D4DE8771-3BDA-401F-AD26-8D95FC38307F}" type="parTrans" cxnId="{BE8C8461-BBF4-4D49-AA3D-072F83F77B8D}">
      <dgm:prSet/>
      <dgm:spPr/>
      <dgm:t>
        <a:bodyPr/>
        <a:lstStyle/>
        <a:p>
          <a:endParaRPr lang="en-US"/>
        </a:p>
      </dgm:t>
    </dgm:pt>
    <dgm:pt modelId="{AA51F0F5-1913-42A4-9548-C78B480DE597}" type="sibTrans" cxnId="{BE8C8461-BBF4-4D49-AA3D-072F83F77B8D}">
      <dgm:prSet/>
      <dgm:spPr/>
      <dgm:t>
        <a:bodyPr/>
        <a:lstStyle/>
        <a:p>
          <a:endParaRPr lang="en-US"/>
        </a:p>
      </dgm:t>
    </dgm:pt>
    <dgm:pt modelId="{FE0C0F6E-66DD-445B-8CAF-D68436099B5D}">
      <dgm:prSet custT="1"/>
      <dgm:spPr/>
      <dgm:t>
        <a:bodyPr/>
        <a:lstStyle/>
        <a:p>
          <a:r>
            <a:rPr lang="en-US" sz="2600" dirty="0"/>
            <a:t>Learning Strategies</a:t>
          </a:r>
        </a:p>
      </dgm:t>
    </dgm:pt>
    <dgm:pt modelId="{24759EFA-95BD-4226-9511-005743548542}" type="parTrans" cxnId="{F7A29129-97C4-48C5-B7CC-63C539966D33}">
      <dgm:prSet/>
      <dgm:spPr/>
      <dgm:t>
        <a:bodyPr/>
        <a:lstStyle/>
        <a:p>
          <a:endParaRPr lang="en-US"/>
        </a:p>
      </dgm:t>
    </dgm:pt>
    <dgm:pt modelId="{DBD68818-6DFD-4573-8CCB-3BB0EB0A0573}" type="sibTrans" cxnId="{F7A29129-97C4-48C5-B7CC-63C539966D33}">
      <dgm:prSet/>
      <dgm:spPr/>
      <dgm:t>
        <a:bodyPr/>
        <a:lstStyle/>
        <a:p>
          <a:endParaRPr lang="en-US"/>
        </a:p>
      </dgm:t>
    </dgm:pt>
    <dgm:pt modelId="{6A921756-2931-4051-990A-2AB546E094B4}">
      <dgm:prSet custT="1"/>
      <dgm:spPr/>
      <dgm:t>
        <a:bodyPr/>
        <a:lstStyle/>
        <a:p>
          <a:r>
            <a:rPr lang="en-US" sz="2600" dirty="0"/>
            <a:t>Metacognition</a:t>
          </a:r>
        </a:p>
      </dgm:t>
    </dgm:pt>
    <dgm:pt modelId="{9D1F49B2-F9DE-495F-8C69-9521DFE0B03F}" type="parTrans" cxnId="{53090C33-0B0F-4E43-AA0C-B6A159D8A305}">
      <dgm:prSet/>
      <dgm:spPr/>
      <dgm:t>
        <a:bodyPr/>
        <a:lstStyle/>
        <a:p>
          <a:endParaRPr lang="en-US"/>
        </a:p>
      </dgm:t>
    </dgm:pt>
    <dgm:pt modelId="{4DED41DC-56F8-4955-8BA0-56B3C920ED0B}" type="sibTrans" cxnId="{53090C33-0B0F-4E43-AA0C-B6A159D8A305}">
      <dgm:prSet/>
      <dgm:spPr/>
      <dgm:t>
        <a:bodyPr/>
        <a:lstStyle/>
        <a:p>
          <a:endParaRPr lang="en-US"/>
        </a:p>
      </dgm:t>
    </dgm:pt>
    <dgm:pt modelId="{27A7A2C3-3894-4A73-B92B-5EA8E10ABE2E}">
      <dgm:prSet custT="1"/>
      <dgm:spPr/>
      <dgm:t>
        <a:bodyPr/>
        <a:lstStyle/>
        <a:p>
          <a:r>
            <a:rPr lang="en-US" sz="2600" dirty="0"/>
            <a:t>Time Management</a:t>
          </a:r>
        </a:p>
      </dgm:t>
    </dgm:pt>
    <dgm:pt modelId="{C2EF53E1-BD57-437B-93EC-4C49AEC2A4C8}" type="parTrans" cxnId="{5FC7ED7A-7929-480F-80A8-FFBA2762E6CC}">
      <dgm:prSet/>
      <dgm:spPr/>
      <dgm:t>
        <a:bodyPr/>
        <a:lstStyle/>
        <a:p>
          <a:endParaRPr lang="en-US"/>
        </a:p>
      </dgm:t>
    </dgm:pt>
    <dgm:pt modelId="{756B3C31-AB06-43B1-959D-2C0B401FBFE3}" type="sibTrans" cxnId="{5FC7ED7A-7929-480F-80A8-FFBA2762E6CC}">
      <dgm:prSet/>
      <dgm:spPr/>
      <dgm:t>
        <a:bodyPr/>
        <a:lstStyle/>
        <a:p>
          <a:endParaRPr lang="en-US"/>
        </a:p>
      </dgm:t>
    </dgm:pt>
    <dgm:pt modelId="{1ED8AF2D-DAAE-4E36-A016-1864BD8C2FDC}">
      <dgm:prSet custT="1"/>
      <dgm:spPr/>
      <dgm:t>
        <a:bodyPr/>
        <a:lstStyle/>
        <a:p>
          <a:r>
            <a:rPr lang="en-US" sz="2600" dirty="0"/>
            <a:t>Goal Setting</a:t>
          </a:r>
        </a:p>
      </dgm:t>
    </dgm:pt>
    <dgm:pt modelId="{E4F0A2D3-A813-4086-863B-453134BC4967}" type="parTrans" cxnId="{CF53BC00-AEC3-4497-9B78-A1891B65EF0E}">
      <dgm:prSet/>
      <dgm:spPr/>
      <dgm:t>
        <a:bodyPr/>
        <a:lstStyle/>
        <a:p>
          <a:endParaRPr lang="en-US"/>
        </a:p>
      </dgm:t>
    </dgm:pt>
    <dgm:pt modelId="{9CC83278-0B80-4868-B20B-02E96353D542}" type="sibTrans" cxnId="{CF53BC00-AEC3-4497-9B78-A1891B65EF0E}">
      <dgm:prSet/>
      <dgm:spPr/>
      <dgm:t>
        <a:bodyPr/>
        <a:lstStyle/>
        <a:p>
          <a:endParaRPr lang="en-US"/>
        </a:p>
      </dgm:t>
    </dgm:pt>
    <dgm:pt modelId="{DB815172-B077-4F63-892A-AD4FB046900C}">
      <dgm:prSet custT="1"/>
      <dgm:spPr/>
      <dgm:t>
        <a:bodyPr/>
        <a:lstStyle/>
        <a:p>
          <a:r>
            <a:rPr lang="en-US" sz="2600" dirty="0"/>
            <a:t>Learning Myths &amp; Positive Psychology</a:t>
          </a:r>
        </a:p>
      </dgm:t>
    </dgm:pt>
    <dgm:pt modelId="{DB5588BB-238C-47DB-BBC0-EBCAF9437369}" type="parTrans" cxnId="{269EF782-AFA5-41F4-AB3B-EBCAB695D161}">
      <dgm:prSet/>
      <dgm:spPr/>
      <dgm:t>
        <a:bodyPr/>
        <a:lstStyle/>
        <a:p>
          <a:endParaRPr lang="en-US"/>
        </a:p>
      </dgm:t>
    </dgm:pt>
    <dgm:pt modelId="{CAA093DE-9536-41B6-B041-0E3FDFD0B347}" type="sibTrans" cxnId="{269EF782-AFA5-41F4-AB3B-EBCAB695D161}">
      <dgm:prSet/>
      <dgm:spPr/>
      <dgm:t>
        <a:bodyPr/>
        <a:lstStyle/>
        <a:p>
          <a:endParaRPr lang="en-US"/>
        </a:p>
      </dgm:t>
    </dgm:pt>
    <dgm:pt modelId="{C649DC47-43E6-45E7-BB70-B695497CDC87}">
      <dgm:prSet custT="1"/>
      <dgm:spPr/>
      <dgm:t>
        <a:bodyPr/>
        <a:lstStyle/>
        <a:p>
          <a:r>
            <a:rPr lang="en-US" sz="2600" dirty="0"/>
            <a:t>Assessment</a:t>
          </a:r>
        </a:p>
      </dgm:t>
    </dgm:pt>
    <dgm:pt modelId="{72486905-8866-4519-94CB-FB2621204928}" type="parTrans" cxnId="{A7262078-3CC6-4189-A5DA-6C90019540FB}">
      <dgm:prSet/>
      <dgm:spPr/>
      <dgm:t>
        <a:bodyPr/>
        <a:lstStyle/>
        <a:p>
          <a:endParaRPr lang="en-US"/>
        </a:p>
      </dgm:t>
    </dgm:pt>
    <dgm:pt modelId="{5422BE6D-9FDB-41B6-984C-AC1DA3692835}" type="sibTrans" cxnId="{A7262078-3CC6-4189-A5DA-6C90019540FB}">
      <dgm:prSet/>
      <dgm:spPr/>
      <dgm:t>
        <a:bodyPr/>
        <a:lstStyle/>
        <a:p>
          <a:endParaRPr lang="en-US"/>
        </a:p>
      </dgm:t>
    </dgm:pt>
    <dgm:pt modelId="{07333888-F42A-44C3-B005-E648384A24F7}" type="pres">
      <dgm:prSet presAssocID="{002F3820-4ECC-44F9-9E05-6DA1A83588E4}" presName="vert0" presStyleCnt="0">
        <dgm:presLayoutVars>
          <dgm:dir/>
          <dgm:animOne val="branch"/>
          <dgm:animLvl val="lvl"/>
        </dgm:presLayoutVars>
      </dgm:prSet>
      <dgm:spPr/>
    </dgm:pt>
    <dgm:pt modelId="{5617E315-4066-4115-82CD-725E60D9046F}" type="pres">
      <dgm:prSet presAssocID="{5E37C8A8-93AD-4A5E-A02F-672C03B42175}" presName="thickLine" presStyleLbl="alignNode1" presStyleIdx="0" presStyleCnt="11"/>
      <dgm:spPr/>
    </dgm:pt>
    <dgm:pt modelId="{C257AF1C-79C4-4536-BD85-547A9C60F739}" type="pres">
      <dgm:prSet presAssocID="{5E37C8A8-93AD-4A5E-A02F-672C03B42175}" presName="horz1" presStyleCnt="0"/>
      <dgm:spPr/>
    </dgm:pt>
    <dgm:pt modelId="{9A97D053-DA00-4945-A49A-E45CA6CF90CD}" type="pres">
      <dgm:prSet presAssocID="{5E37C8A8-93AD-4A5E-A02F-672C03B42175}" presName="tx1" presStyleLbl="revTx" presStyleIdx="0" presStyleCnt="11"/>
      <dgm:spPr/>
    </dgm:pt>
    <dgm:pt modelId="{1E019B76-D92A-488F-B4B9-DF9016805C18}" type="pres">
      <dgm:prSet presAssocID="{5E37C8A8-93AD-4A5E-A02F-672C03B42175}" presName="vert1" presStyleCnt="0"/>
      <dgm:spPr/>
    </dgm:pt>
    <dgm:pt modelId="{65134B5F-3D7C-4B4B-97EB-0AA447F59167}" type="pres">
      <dgm:prSet presAssocID="{D25EBE45-AB24-4884-A034-460C929E6B2F}" presName="thickLine" presStyleLbl="alignNode1" presStyleIdx="1" presStyleCnt="11"/>
      <dgm:spPr/>
    </dgm:pt>
    <dgm:pt modelId="{81F8FC6D-5DE8-4E75-894E-03B3A03AA248}" type="pres">
      <dgm:prSet presAssocID="{D25EBE45-AB24-4884-A034-460C929E6B2F}" presName="horz1" presStyleCnt="0"/>
      <dgm:spPr/>
    </dgm:pt>
    <dgm:pt modelId="{BBD14805-371B-4EBE-BB96-5D56CD2AA63F}" type="pres">
      <dgm:prSet presAssocID="{D25EBE45-AB24-4884-A034-460C929E6B2F}" presName="tx1" presStyleLbl="revTx" presStyleIdx="1" presStyleCnt="11"/>
      <dgm:spPr/>
    </dgm:pt>
    <dgm:pt modelId="{C22DB166-8BB9-4C11-8EA9-F39A1D76ABA9}" type="pres">
      <dgm:prSet presAssocID="{D25EBE45-AB24-4884-A034-460C929E6B2F}" presName="vert1" presStyleCnt="0"/>
      <dgm:spPr/>
    </dgm:pt>
    <dgm:pt modelId="{3F636881-8653-447F-9F29-C03AA74E6698}" type="pres">
      <dgm:prSet presAssocID="{4A63EC93-606E-47AF-B236-7FF3AE663723}" presName="thickLine" presStyleLbl="alignNode1" presStyleIdx="2" presStyleCnt="11"/>
      <dgm:spPr/>
    </dgm:pt>
    <dgm:pt modelId="{5278A0AC-1B69-4DF8-AA92-8AD845A1FC0B}" type="pres">
      <dgm:prSet presAssocID="{4A63EC93-606E-47AF-B236-7FF3AE663723}" presName="horz1" presStyleCnt="0"/>
      <dgm:spPr/>
    </dgm:pt>
    <dgm:pt modelId="{611ECA26-B00F-417A-AE2E-E4A782700B9A}" type="pres">
      <dgm:prSet presAssocID="{4A63EC93-606E-47AF-B236-7FF3AE663723}" presName="tx1" presStyleLbl="revTx" presStyleIdx="2" presStyleCnt="11"/>
      <dgm:spPr/>
    </dgm:pt>
    <dgm:pt modelId="{94921463-1F93-4140-9EB2-D5194864ADCB}" type="pres">
      <dgm:prSet presAssocID="{4A63EC93-606E-47AF-B236-7FF3AE663723}" presName="vert1" presStyleCnt="0"/>
      <dgm:spPr/>
    </dgm:pt>
    <dgm:pt modelId="{694B0E33-C238-4AE4-9015-96A103A35CC2}" type="pres">
      <dgm:prSet presAssocID="{D10B9FFC-3058-4E90-BA88-26FF84EC079C}" presName="thickLine" presStyleLbl="alignNode1" presStyleIdx="3" presStyleCnt="11"/>
      <dgm:spPr/>
    </dgm:pt>
    <dgm:pt modelId="{87A7B0BC-462C-423C-B13D-C81F7334E9DC}" type="pres">
      <dgm:prSet presAssocID="{D10B9FFC-3058-4E90-BA88-26FF84EC079C}" presName="horz1" presStyleCnt="0"/>
      <dgm:spPr/>
    </dgm:pt>
    <dgm:pt modelId="{B0B25D89-8D13-462A-86FF-ACDE9BF7C9EC}" type="pres">
      <dgm:prSet presAssocID="{D10B9FFC-3058-4E90-BA88-26FF84EC079C}" presName="tx1" presStyleLbl="revTx" presStyleIdx="3" presStyleCnt="11"/>
      <dgm:spPr/>
    </dgm:pt>
    <dgm:pt modelId="{5592A684-D203-48B2-A14C-24114BA4A3FD}" type="pres">
      <dgm:prSet presAssocID="{D10B9FFC-3058-4E90-BA88-26FF84EC079C}" presName="vert1" presStyleCnt="0"/>
      <dgm:spPr/>
    </dgm:pt>
    <dgm:pt modelId="{6A505BFC-5379-4D4B-9BE3-CA534E751AC5}" type="pres">
      <dgm:prSet presAssocID="{D0E69B0A-3462-412B-9A20-98443CE12940}" presName="thickLine" presStyleLbl="alignNode1" presStyleIdx="4" presStyleCnt="11"/>
      <dgm:spPr/>
    </dgm:pt>
    <dgm:pt modelId="{930357DC-2D2E-496E-B511-E6525CC6620D}" type="pres">
      <dgm:prSet presAssocID="{D0E69B0A-3462-412B-9A20-98443CE12940}" presName="horz1" presStyleCnt="0"/>
      <dgm:spPr/>
    </dgm:pt>
    <dgm:pt modelId="{19BEA7C1-2B9B-4F82-A8D7-ECD4B3DFC656}" type="pres">
      <dgm:prSet presAssocID="{D0E69B0A-3462-412B-9A20-98443CE12940}" presName="tx1" presStyleLbl="revTx" presStyleIdx="4" presStyleCnt="11"/>
      <dgm:spPr/>
    </dgm:pt>
    <dgm:pt modelId="{6B3ABAD2-9521-4D4C-84E5-DEFCF53167D9}" type="pres">
      <dgm:prSet presAssocID="{D0E69B0A-3462-412B-9A20-98443CE12940}" presName="vert1" presStyleCnt="0"/>
      <dgm:spPr/>
    </dgm:pt>
    <dgm:pt modelId="{A1ED0B2F-5930-403F-82CE-AC24B603B4B1}" type="pres">
      <dgm:prSet presAssocID="{FE0C0F6E-66DD-445B-8CAF-D68436099B5D}" presName="thickLine" presStyleLbl="alignNode1" presStyleIdx="5" presStyleCnt="11"/>
      <dgm:spPr/>
    </dgm:pt>
    <dgm:pt modelId="{86276B8C-FD9B-446E-BF7D-1F09267B7A6E}" type="pres">
      <dgm:prSet presAssocID="{FE0C0F6E-66DD-445B-8CAF-D68436099B5D}" presName="horz1" presStyleCnt="0"/>
      <dgm:spPr/>
    </dgm:pt>
    <dgm:pt modelId="{5FA34B87-1F43-4DD1-AFD7-3B177D05E365}" type="pres">
      <dgm:prSet presAssocID="{FE0C0F6E-66DD-445B-8CAF-D68436099B5D}" presName="tx1" presStyleLbl="revTx" presStyleIdx="5" presStyleCnt="11"/>
      <dgm:spPr/>
    </dgm:pt>
    <dgm:pt modelId="{685C1F34-BBB0-4D12-8870-FC064B57C1C2}" type="pres">
      <dgm:prSet presAssocID="{FE0C0F6E-66DD-445B-8CAF-D68436099B5D}" presName="vert1" presStyleCnt="0"/>
      <dgm:spPr/>
    </dgm:pt>
    <dgm:pt modelId="{B1335D16-DE56-4B4F-B200-170808DF56DE}" type="pres">
      <dgm:prSet presAssocID="{6A921756-2931-4051-990A-2AB546E094B4}" presName="thickLine" presStyleLbl="alignNode1" presStyleIdx="6" presStyleCnt="11"/>
      <dgm:spPr/>
    </dgm:pt>
    <dgm:pt modelId="{4F2A24EB-B468-4EE4-8B41-4A4FC58B5576}" type="pres">
      <dgm:prSet presAssocID="{6A921756-2931-4051-990A-2AB546E094B4}" presName="horz1" presStyleCnt="0"/>
      <dgm:spPr/>
    </dgm:pt>
    <dgm:pt modelId="{4A8F7E5B-1F4D-401C-B821-FC0652E378EA}" type="pres">
      <dgm:prSet presAssocID="{6A921756-2931-4051-990A-2AB546E094B4}" presName="tx1" presStyleLbl="revTx" presStyleIdx="6" presStyleCnt="11"/>
      <dgm:spPr/>
    </dgm:pt>
    <dgm:pt modelId="{845D0EA4-7A90-4116-A14F-79725FB78720}" type="pres">
      <dgm:prSet presAssocID="{6A921756-2931-4051-990A-2AB546E094B4}" presName="vert1" presStyleCnt="0"/>
      <dgm:spPr/>
    </dgm:pt>
    <dgm:pt modelId="{ED97ABE8-D4A9-4860-8FCC-DE8B8191705B}" type="pres">
      <dgm:prSet presAssocID="{27A7A2C3-3894-4A73-B92B-5EA8E10ABE2E}" presName="thickLine" presStyleLbl="alignNode1" presStyleIdx="7" presStyleCnt="11"/>
      <dgm:spPr/>
    </dgm:pt>
    <dgm:pt modelId="{AAB4A6A5-C711-40AA-A42C-6A396EAC088D}" type="pres">
      <dgm:prSet presAssocID="{27A7A2C3-3894-4A73-B92B-5EA8E10ABE2E}" presName="horz1" presStyleCnt="0"/>
      <dgm:spPr/>
    </dgm:pt>
    <dgm:pt modelId="{D9FDA6E3-58CD-41F8-B416-F072ED5C7806}" type="pres">
      <dgm:prSet presAssocID="{27A7A2C3-3894-4A73-B92B-5EA8E10ABE2E}" presName="tx1" presStyleLbl="revTx" presStyleIdx="7" presStyleCnt="11"/>
      <dgm:spPr/>
    </dgm:pt>
    <dgm:pt modelId="{D36F035E-9534-413E-AA71-055C00F88141}" type="pres">
      <dgm:prSet presAssocID="{27A7A2C3-3894-4A73-B92B-5EA8E10ABE2E}" presName="vert1" presStyleCnt="0"/>
      <dgm:spPr/>
    </dgm:pt>
    <dgm:pt modelId="{DE0C5469-A2A3-4DD0-99AB-B03C158B38A3}" type="pres">
      <dgm:prSet presAssocID="{1ED8AF2D-DAAE-4E36-A016-1864BD8C2FDC}" presName="thickLine" presStyleLbl="alignNode1" presStyleIdx="8" presStyleCnt="11"/>
      <dgm:spPr/>
    </dgm:pt>
    <dgm:pt modelId="{930F0403-6F04-402A-B341-E7306595A173}" type="pres">
      <dgm:prSet presAssocID="{1ED8AF2D-DAAE-4E36-A016-1864BD8C2FDC}" presName="horz1" presStyleCnt="0"/>
      <dgm:spPr/>
    </dgm:pt>
    <dgm:pt modelId="{116F760F-2DB8-4FA6-AA21-6C028B2FEE02}" type="pres">
      <dgm:prSet presAssocID="{1ED8AF2D-DAAE-4E36-A016-1864BD8C2FDC}" presName="tx1" presStyleLbl="revTx" presStyleIdx="8" presStyleCnt="11"/>
      <dgm:spPr/>
    </dgm:pt>
    <dgm:pt modelId="{B3C027A8-BC90-42A4-A75D-BDF340817D5D}" type="pres">
      <dgm:prSet presAssocID="{1ED8AF2D-DAAE-4E36-A016-1864BD8C2FDC}" presName="vert1" presStyleCnt="0"/>
      <dgm:spPr/>
    </dgm:pt>
    <dgm:pt modelId="{4C37FFC2-7FA2-4A61-8E78-DE9102DF32B3}" type="pres">
      <dgm:prSet presAssocID="{DB815172-B077-4F63-892A-AD4FB046900C}" presName="thickLine" presStyleLbl="alignNode1" presStyleIdx="9" presStyleCnt="11"/>
      <dgm:spPr/>
    </dgm:pt>
    <dgm:pt modelId="{A1935EBF-1909-4946-BFC1-C10F66990CC5}" type="pres">
      <dgm:prSet presAssocID="{DB815172-B077-4F63-892A-AD4FB046900C}" presName="horz1" presStyleCnt="0"/>
      <dgm:spPr/>
    </dgm:pt>
    <dgm:pt modelId="{BF6F9B52-4104-493D-9B5A-94373B657743}" type="pres">
      <dgm:prSet presAssocID="{DB815172-B077-4F63-892A-AD4FB046900C}" presName="tx1" presStyleLbl="revTx" presStyleIdx="9" presStyleCnt="11"/>
      <dgm:spPr/>
    </dgm:pt>
    <dgm:pt modelId="{CC4E570E-47D1-4801-B884-F519EB4A32BA}" type="pres">
      <dgm:prSet presAssocID="{DB815172-B077-4F63-892A-AD4FB046900C}" presName="vert1" presStyleCnt="0"/>
      <dgm:spPr/>
    </dgm:pt>
    <dgm:pt modelId="{7926DFBF-28F2-4715-A6CE-DB4B16E7E58D}" type="pres">
      <dgm:prSet presAssocID="{C649DC47-43E6-45E7-BB70-B695497CDC87}" presName="thickLine" presStyleLbl="alignNode1" presStyleIdx="10" presStyleCnt="11"/>
      <dgm:spPr/>
    </dgm:pt>
    <dgm:pt modelId="{C633D064-5431-47AA-89B3-E30D10A27BD4}" type="pres">
      <dgm:prSet presAssocID="{C649DC47-43E6-45E7-BB70-B695497CDC87}" presName="horz1" presStyleCnt="0"/>
      <dgm:spPr/>
    </dgm:pt>
    <dgm:pt modelId="{0AD16860-72AB-4B55-801A-ED199529D12F}" type="pres">
      <dgm:prSet presAssocID="{C649DC47-43E6-45E7-BB70-B695497CDC87}" presName="tx1" presStyleLbl="revTx" presStyleIdx="10" presStyleCnt="11"/>
      <dgm:spPr/>
    </dgm:pt>
    <dgm:pt modelId="{35077612-E3D9-415A-900E-6A48B8D8A73D}" type="pres">
      <dgm:prSet presAssocID="{C649DC47-43E6-45E7-BB70-B695497CDC87}" presName="vert1" presStyleCnt="0"/>
      <dgm:spPr/>
    </dgm:pt>
  </dgm:ptLst>
  <dgm:cxnLst>
    <dgm:cxn modelId="{CF53BC00-AEC3-4497-9B78-A1891B65EF0E}" srcId="{002F3820-4ECC-44F9-9E05-6DA1A83588E4}" destId="{1ED8AF2D-DAAE-4E36-A016-1864BD8C2FDC}" srcOrd="8" destOrd="0" parTransId="{E4F0A2D3-A813-4086-863B-453134BC4967}" sibTransId="{9CC83278-0B80-4868-B20B-02E96353D542}"/>
    <dgm:cxn modelId="{EB9D4A03-94C8-485D-8D15-DFD39FC48CBA}" srcId="{002F3820-4ECC-44F9-9E05-6DA1A83588E4}" destId="{D25EBE45-AB24-4884-A034-460C929E6B2F}" srcOrd="1" destOrd="0" parTransId="{A7693CDD-126E-4461-8638-D6FE86F2B9BE}" sibTransId="{3206134F-C33B-4560-8DDE-86F4FDA1AE7B}"/>
    <dgm:cxn modelId="{437F9621-CFA5-45F6-8A6F-D28A9802ECEC}" srcId="{002F3820-4ECC-44F9-9E05-6DA1A83588E4}" destId="{4A63EC93-606E-47AF-B236-7FF3AE663723}" srcOrd="2" destOrd="0" parTransId="{773468EC-D7AA-4B4A-9ABE-91CBF54E7AB6}" sibTransId="{58C96084-C7EA-4026-8531-FBCD7BE1EAF2}"/>
    <dgm:cxn modelId="{F7A29129-97C4-48C5-B7CC-63C539966D33}" srcId="{002F3820-4ECC-44F9-9E05-6DA1A83588E4}" destId="{FE0C0F6E-66DD-445B-8CAF-D68436099B5D}" srcOrd="5" destOrd="0" parTransId="{24759EFA-95BD-4226-9511-005743548542}" sibTransId="{DBD68818-6DFD-4573-8CCB-3BB0EB0A0573}"/>
    <dgm:cxn modelId="{53090C33-0B0F-4E43-AA0C-B6A159D8A305}" srcId="{002F3820-4ECC-44F9-9E05-6DA1A83588E4}" destId="{6A921756-2931-4051-990A-2AB546E094B4}" srcOrd="6" destOrd="0" parTransId="{9D1F49B2-F9DE-495F-8C69-9521DFE0B03F}" sibTransId="{4DED41DC-56F8-4955-8BA0-56B3C920ED0B}"/>
    <dgm:cxn modelId="{BE8C8461-BBF4-4D49-AA3D-072F83F77B8D}" srcId="{002F3820-4ECC-44F9-9E05-6DA1A83588E4}" destId="{D0E69B0A-3462-412B-9A20-98443CE12940}" srcOrd="4" destOrd="0" parTransId="{D4DE8771-3BDA-401F-AD26-8D95FC38307F}" sibTransId="{AA51F0F5-1913-42A4-9548-C78B480DE597}"/>
    <dgm:cxn modelId="{CF1C866D-A8C0-4C20-8042-E753DD9546C7}" type="presOf" srcId="{C649DC47-43E6-45E7-BB70-B695497CDC87}" destId="{0AD16860-72AB-4B55-801A-ED199529D12F}" srcOrd="0" destOrd="0" presId="urn:microsoft.com/office/officeart/2008/layout/LinedList"/>
    <dgm:cxn modelId="{A7262078-3CC6-4189-A5DA-6C90019540FB}" srcId="{002F3820-4ECC-44F9-9E05-6DA1A83588E4}" destId="{C649DC47-43E6-45E7-BB70-B695497CDC87}" srcOrd="10" destOrd="0" parTransId="{72486905-8866-4519-94CB-FB2621204928}" sibTransId="{5422BE6D-9FDB-41B6-984C-AC1DA3692835}"/>
    <dgm:cxn modelId="{337E1C7A-D469-4917-ADBA-04932C1CEBDB}" type="presOf" srcId="{D10B9FFC-3058-4E90-BA88-26FF84EC079C}" destId="{B0B25D89-8D13-462A-86FF-ACDE9BF7C9EC}" srcOrd="0" destOrd="0" presId="urn:microsoft.com/office/officeart/2008/layout/LinedList"/>
    <dgm:cxn modelId="{5FC7ED7A-7929-480F-80A8-FFBA2762E6CC}" srcId="{002F3820-4ECC-44F9-9E05-6DA1A83588E4}" destId="{27A7A2C3-3894-4A73-B92B-5EA8E10ABE2E}" srcOrd="7" destOrd="0" parTransId="{C2EF53E1-BD57-437B-93EC-4C49AEC2A4C8}" sibTransId="{756B3C31-AB06-43B1-959D-2C0B401FBFE3}"/>
    <dgm:cxn modelId="{269EF782-AFA5-41F4-AB3B-EBCAB695D161}" srcId="{002F3820-4ECC-44F9-9E05-6DA1A83588E4}" destId="{DB815172-B077-4F63-892A-AD4FB046900C}" srcOrd="9" destOrd="0" parTransId="{DB5588BB-238C-47DB-BBC0-EBCAF9437369}" sibTransId="{CAA093DE-9536-41B6-B041-0E3FDFD0B347}"/>
    <dgm:cxn modelId="{C2D2E885-2C80-40EC-A407-2FDBAE73BF26}" srcId="{002F3820-4ECC-44F9-9E05-6DA1A83588E4}" destId="{5E37C8A8-93AD-4A5E-A02F-672C03B42175}" srcOrd="0" destOrd="0" parTransId="{1C1D6C26-17A3-4E56-9667-650F1E63F9A1}" sibTransId="{E52022D9-D038-4955-B43F-BADC75FBD8F0}"/>
    <dgm:cxn modelId="{329B5893-02C9-4DE4-91E4-CB8694052BB8}" type="presOf" srcId="{DB815172-B077-4F63-892A-AD4FB046900C}" destId="{BF6F9B52-4104-493D-9B5A-94373B657743}" srcOrd="0" destOrd="0" presId="urn:microsoft.com/office/officeart/2008/layout/LinedList"/>
    <dgm:cxn modelId="{EEAA009F-8CD4-43AF-BAE1-8E8766975A09}" type="presOf" srcId="{D25EBE45-AB24-4884-A034-460C929E6B2F}" destId="{BBD14805-371B-4EBE-BB96-5D56CD2AA63F}" srcOrd="0" destOrd="0" presId="urn:microsoft.com/office/officeart/2008/layout/LinedList"/>
    <dgm:cxn modelId="{A8320DA8-1346-4D8E-8BEF-5F7275A8C649}" type="presOf" srcId="{6A921756-2931-4051-990A-2AB546E094B4}" destId="{4A8F7E5B-1F4D-401C-B821-FC0652E378EA}" srcOrd="0" destOrd="0" presId="urn:microsoft.com/office/officeart/2008/layout/LinedList"/>
    <dgm:cxn modelId="{ED8382A9-C477-4B92-97CE-C713101717AD}" type="presOf" srcId="{D0E69B0A-3462-412B-9A20-98443CE12940}" destId="{19BEA7C1-2B9B-4F82-A8D7-ECD4B3DFC656}" srcOrd="0" destOrd="0" presId="urn:microsoft.com/office/officeart/2008/layout/LinedList"/>
    <dgm:cxn modelId="{10F3EDB7-0707-422A-8304-A962EA157B51}" type="presOf" srcId="{FE0C0F6E-66DD-445B-8CAF-D68436099B5D}" destId="{5FA34B87-1F43-4DD1-AFD7-3B177D05E365}" srcOrd="0" destOrd="0" presId="urn:microsoft.com/office/officeart/2008/layout/LinedList"/>
    <dgm:cxn modelId="{975EBEBB-DEDB-460F-8C1F-4F2B9B73D663}" type="presOf" srcId="{1ED8AF2D-DAAE-4E36-A016-1864BD8C2FDC}" destId="{116F760F-2DB8-4FA6-AA21-6C028B2FEE02}" srcOrd="0" destOrd="0" presId="urn:microsoft.com/office/officeart/2008/layout/LinedList"/>
    <dgm:cxn modelId="{72753EBC-12D3-4853-9784-0B3E9DF77068}" type="presOf" srcId="{002F3820-4ECC-44F9-9E05-6DA1A83588E4}" destId="{07333888-F42A-44C3-B005-E648384A24F7}" srcOrd="0" destOrd="0" presId="urn:microsoft.com/office/officeart/2008/layout/LinedList"/>
    <dgm:cxn modelId="{2712E9DA-1B1C-4901-AD5E-4B79304AA90E}" type="presOf" srcId="{4A63EC93-606E-47AF-B236-7FF3AE663723}" destId="{611ECA26-B00F-417A-AE2E-E4A782700B9A}" srcOrd="0" destOrd="0" presId="urn:microsoft.com/office/officeart/2008/layout/LinedList"/>
    <dgm:cxn modelId="{C3C9DAE2-D22D-49C2-81CE-08E8E0C5E745}" type="presOf" srcId="{27A7A2C3-3894-4A73-B92B-5EA8E10ABE2E}" destId="{D9FDA6E3-58CD-41F8-B416-F072ED5C7806}" srcOrd="0" destOrd="0" presId="urn:microsoft.com/office/officeart/2008/layout/LinedList"/>
    <dgm:cxn modelId="{A3CC08EE-E898-491D-9040-9B425BD95041}" type="presOf" srcId="{5E37C8A8-93AD-4A5E-A02F-672C03B42175}" destId="{9A97D053-DA00-4945-A49A-E45CA6CF90CD}" srcOrd="0" destOrd="0" presId="urn:microsoft.com/office/officeart/2008/layout/LinedList"/>
    <dgm:cxn modelId="{CEC448F2-23D1-4D6E-851C-E9D87E640175}" srcId="{002F3820-4ECC-44F9-9E05-6DA1A83588E4}" destId="{D10B9FFC-3058-4E90-BA88-26FF84EC079C}" srcOrd="3" destOrd="0" parTransId="{62F48CFF-DA23-4D3F-B7F7-EAF3FDF607D5}" sibTransId="{80A42522-1BF6-4AE1-9D46-6100C09E2DDD}"/>
    <dgm:cxn modelId="{D0AD4DCE-BB5A-45FF-A8C3-24423A588955}" type="presParOf" srcId="{07333888-F42A-44C3-B005-E648384A24F7}" destId="{5617E315-4066-4115-82CD-725E60D9046F}" srcOrd="0" destOrd="0" presId="urn:microsoft.com/office/officeart/2008/layout/LinedList"/>
    <dgm:cxn modelId="{02D45C0F-A515-4628-976D-2D5F55A93273}" type="presParOf" srcId="{07333888-F42A-44C3-B005-E648384A24F7}" destId="{C257AF1C-79C4-4536-BD85-547A9C60F739}" srcOrd="1" destOrd="0" presId="urn:microsoft.com/office/officeart/2008/layout/LinedList"/>
    <dgm:cxn modelId="{98EE50DA-1EE1-4E0E-BA06-E44B0E36709C}" type="presParOf" srcId="{C257AF1C-79C4-4536-BD85-547A9C60F739}" destId="{9A97D053-DA00-4945-A49A-E45CA6CF90CD}" srcOrd="0" destOrd="0" presId="urn:microsoft.com/office/officeart/2008/layout/LinedList"/>
    <dgm:cxn modelId="{5A717EC3-6DAB-4352-A2F9-89A66094046C}" type="presParOf" srcId="{C257AF1C-79C4-4536-BD85-547A9C60F739}" destId="{1E019B76-D92A-488F-B4B9-DF9016805C18}" srcOrd="1" destOrd="0" presId="urn:microsoft.com/office/officeart/2008/layout/LinedList"/>
    <dgm:cxn modelId="{62F44072-69F6-4280-9888-B9F5D17FE3DC}" type="presParOf" srcId="{07333888-F42A-44C3-B005-E648384A24F7}" destId="{65134B5F-3D7C-4B4B-97EB-0AA447F59167}" srcOrd="2" destOrd="0" presId="urn:microsoft.com/office/officeart/2008/layout/LinedList"/>
    <dgm:cxn modelId="{2E63C28A-77E0-4F9B-8CFA-04CF0D7EE4C9}" type="presParOf" srcId="{07333888-F42A-44C3-B005-E648384A24F7}" destId="{81F8FC6D-5DE8-4E75-894E-03B3A03AA248}" srcOrd="3" destOrd="0" presId="urn:microsoft.com/office/officeart/2008/layout/LinedList"/>
    <dgm:cxn modelId="{4C275A3B-FFB7-4A22-9B28-D89D3A507E5C}" type="presParOf" srcId="{81F8FC6D-5DE8-4E75-894E-03B3A03AA248}" destId="{BBD14805-371B-4EBE-BB96-5D56CD2AA63F}" srcOrd="0" destOrd="0" presId="urn:microsoft.com/office/officeart/2008/layout/LinedList"/>
    <dgm:cxn modelId="{102BAD90-EB89-4DD8-BC75-D5F400A91210}" type="presParOf" srcId="{81F8FC6D-5DE8-4E75-894E-03B3A03AA248}" destId="{C22DB166-8BB9-4C11-8EA9-F39A1D76ABA9}" srcOrd="1" destOrd="0" presId="urn:microsoft.com/office/officeart/2008/layout/LinedList"/>
    <dgm:cxn modelId="{2359A907-454D-424D-8361-DD4B705D9681}" type="presParOf" srcId="{07333888-F42A-44C3-B005-E648384A24F7}" destId="{3F636881-8653-447F-9F29-C03AA74E6698}" srcOrd="4" destOrd="0" presId="urn:microsoft.com/office/officeart/2008/layout/LinedList"/>
    <dgm:cxn modelId="{623A1D5C-860E-4A5B-8D53-89935B1003C9}" type="presParOf" srcId="{07333888-F42A-44C3-B005-E648384A24F7}" destId="{5278A0AC-1B69-4DF8-AA92-8AD845A1FC0B}" srcOrd="5" destOrd="0" presId="urn:microsoft.com/office/officeart/2008/layout/LinedList"/>
    <dgm:cxn modelId="{86CD79BB-8595-4E08-80F4-A9D762351861}" type="presParOf" srcId="{5278A0AC-1B69-4DF8-AA92-8AD845A1FC0B}" destId="{611ECA26-B00F-417A-AE2E-E4A782700B9A}" srcOrd="0" destOrd="0" presId="urn:microsoft.com/office/officeart/2008/layout/LinedList"/>
    <dgm:cxn modelId="{B5A7F53E-AA24-4543-82C1-903EE45712AD}" type="presParOf" srcId="{5278A0AC-1B69-4DF8-AA92-8AD845A1FC0B}" destId="{94921463-1F93-4140-9EB2-D5194864ADCB}" srcOrd="1" destOrd="0" presId="urn:microsoft.com/office/officeart/2008/layout/LinedList"/>
    <dgm:cxn modelId="{FC433B31-42DE-42AD-A24C-E2D20EFD539B}" type="presParOf" srcId="{07333888-F42A-44C3-B005-E648384A24F7}" destId="{694B0E33-C238-4AE4-9015-96A103A35CC2}" srcOrd="6" destOrd="0" presId="urn:microsoft.com/office/officeart/2008/layout/LinedList"/>
    <dgm:cxn modelId="{209C69F1-6AE2-4EAE-A507-8785616FEE96}" type="presParOf" srcId="{07333888-F42A-44C3-B005-E648384A24F7}" destId="{87A7B0BC-462C-423C-B13D-C81F7334E9DC}" srcOrd="7" destOrd="0" presId="urn:microsoft.com/office/officeart/2008/layout/LinedList"/>
    <dgm:cxn modelId="{1C145E22-07DF-4E29-A0A4-738C52005991}" type="presParOf" srcId="{87A7B0BC-462C-423C-B13D-C81F7334E9DC}" destId="{B0B25D89-8D13-462A-86FF-ACDE9BF7C9EC}" srcOrd="0" destOrd="0" presId="urn:microsoft.com/office/officeart/2008/layout/LinedList"/>
    <dgm:cxn modelId="{C56A6585-AC6E-4942-A8BC-33153A5E3891}" type="presParOf" srcId="{87A7B0BC-462C-423C-B13D-C81F7334E9DC}" destId="{5592A684-D203-48B2-A14C-24114BA4A3FD}" srcOrd="1" destOrd="0" presId="urn:microsoft.com/office/officeart/2008/layout/LinedList"/>
    <dgm:cxn modelId="{6C2D7F47-11FD-4F06-BE21-92F7EAF60E9F}" type="presParOf" srcId="{07333888-F42A-44C3-B005-E648384A24F7}" destId="{6A505BFC-5379-4D4B-9BE3-CA534E751AC5}" srcOrd="8" destOrd="0" presId="urn:microsoft.com/office/officeart/2008/layout/LinedList"/>
    <dgm:cxn modelId="{4EE86106-762A-4B04-8D53-168593770C84}" type="presParOf" srcId="{07333888-F42A-44C3-B005-E648384A24F7}" destId="{930357DC-2D2E-496E-B511-E6525CC6620D}" srcOrd="9" destOrd="0" presId="urn:microsoft.com/office/officeart/2008/layout/LinedList"/>
    <dgm:cxn modelId="{60491CF1-5AF6-4D2F-8EF3-44BAD79BB1E3}" type="presParOf" srcId="{930357DC-2D2E-496E-B511-E6525CC6620D}" destId="{19BEA7C1-2B9B-4F82-A8D7-ECD4B3DFC656}" srcOrd="0" destOrd="0" presId="urn:microsoft.com/office/officeart/2008/layout/LinedList"/>
    <dgm:cxn modelId="{A69F63A2-7FAC-4403-B104-4C345F2F05B2}" type="presParOf" srcId="{930357DC-2D2E-496E-B511-E6525CC6620D}" destId="{6B3ABAD2-9521-4D4C-84E5-DEFCF53167D9}" srcOrd="1" destOrd="0" presId="urn:microsoft.com/office/officeart/2008/layout/LinedList"/>
    <dgm:cxn modelId="{2EB1B02F-57A9-4566-A87F-F3D8476585C4}" type="presParOf" srcId="{07333888-F42A-44C3-B005-E648384A24F7}" destId="{A1ED0B2F-5930-403F-82CE-AC24B603B4B1}" srcOrd="10" destOrd="0" presId="urn:microsoft.com/office/officeart/2008/layout/LinedList"/>
    <dgm:cxn modelId="{E9A736B7-1AA3-435E-99CF-492B96B25B13}" type="presParOf" srcId="{07333888-F42A-44C3-B005-E648384A24F7}" destId="{86276B8C-FD9B-446E-BF7D-1F09267B7A6E}" srcOrd="11" destOrd="0" presId="urn:microsoft.com/office/officeart/2008/layout/LinedList"/>
    <dgm:cxn modelId="{EF13BEA6-738A-4383-B160-57C9BA8A3541}" type="presParOf" srcId="{86276B8C-FD9B-446E-BF7D-1F09267B7A6E}" destId="{5FA34B87-1F43-4DD1-AFD7-3B177D05E365}" srcOrd="0" destOrd="0" presId="urn:microsoft.com/office/officeart/2008/layout/LinedList"/>
    <dgm:cxn modelId="{4D21BAFF-8EA5-41F5-B65A-45A9B41AD9EC}" type="presParOf" srcId="{86276B8C-FD9B-446E-BF7D-1F09267B7A6E}" destId="{685C1F34-BBB0-4D12-8870-FC064B57C1C2}" srcOrd="1" destOrd="0" presId="urn:microsoft.com/office/officeart/2008/layout/LinedList"/>
    <dgm:cxn modelId="{8CD8B3B5-CA3B-48EE-8709-6F3BCFFCA005}" type="presParOf" srcId="{07333888-F42A-44C3-B005-E648384A24F7}" destId="{B1335D16-DE56-4B4F-B200-170808DF56DE}" srcOrd="12" destOrd="0" presId="urn:microsoft.com/office/officeart/2008/layout/LinedList"/>
    <dgm:cxn modelId="{ED837490-A2FE-48A7-9401-2F8A5AB5EF7E}" type="presParOf" srcId="{07333888-F42A-44C3-B005-E648384A24F7}" destId="{4F2A24EB-B468-4EE4-8B41-4A4FC58B5576}" srcOrd="13" destOrd="0" presId="urn:microsoft.com/office/officeart/2008/layout/LinedList"/>
    <dgm:cxn modelId="{02C38A23-C9A6-4823-8376-1AE226AB7A32}" type="presParOf" srcId="{4F2A24EB-B468-4EE4-8B41-4A4FC58B5576}" destId="{4A8F7E5B-1F4D-401C-B821-FC0652E378EA}" srcOrd="0" destOrd="0" presId="urn:microsoft.com/office/officeart/2008/layout/LinedList"/>
    <dgm:cxn modelId="{8C0A1CC3-7C11-4EF2-A021-4BA3F99CC21F}" type="presParOf" srcId="{4F2A24EB-B468-4EE4-8B41-4A4FC58B5576}" destId="{845D0EA4-7A90-4116-A14F-79725FB78720}" srcOrd="1" destOrd="0" presId="urn:microsoft.com/office/officeart/2008/layout/LinedList"/>
    <dgm:cxn modelId="{E6A69283-DF40-4AA7-A276-3735108144C0}" type="presParOf" srcId="{07333888-F42A-44C3-B005-E648384A24F7}" destId="{ED97ABE8-D4A9-4860-8FCC-DE8B8191705B}" srcOrd="14" destOrd="0" presId="urn:microsoft.com/office/officeart/2008/layout/LinedList"/>
    <dgm:cxn modelId="{A9B7BA75-D290-416C-B9D5-2B380D6F7237}" type="presParOf" srcId="{07333888-F42A-44C3-B005-E648384A24F7}" destId="{AAB4A6A5-C711-40AA-A42C-6A396EAC088D}" srcOrd="15" destOrd="0" presId="urn:microsoft.com/office/officeart/2008/layout/LinedList"/>
    <dgm:cxn modelId="{D01F2287-F678-4B66-BCB6-1D9C77EB9C48}" type="presParOf" srcId="{AAB4A6A5-C711-40AA-A42C-6A396EAC088D}" destId="{D9FDA6E3-58CD-41F8-B416-F072ED5C7806}" srcOrd="0" destOrd="0" presId="urn:microsoft.com/office/officeart/2008/layout/LinedList"/>
    <dgm:cxn modelId="{347B5519-5357-4BD7-A953-9549A4DC10D7}" type="presParOf" srcId="{AAB4A6A5-C711-40AA-A42C-6A396EAC088D}" destId="{D36F035E-9534-413E-AA71-055C00F88141}" srcOrd="1" destOrd="0" presId="urn:microsoft.com/office/officeart/2008/layout/LinedList"/>
    <dgm:cxn modelId="{DAD008D2-65FA-4D44-874C-9422C4CA56CF}" type="presParOf" srcId="{07333888-F42A-44C3-B005-E648384A24F7}" destId="{DE0C5469-A2A3-4DD0-99AB-B03C158B38A3}" srcOrd="16" destOrd="0" presId="urn:microsoft.com/office/officeart/2008/layout/LinedList"/>
    <dgm:cxn modelId="{1C6A85A6-BE71-4138-B29D-99C69A385199}" type="presParOf" srcId="{07333888-F42A-44C3-B005-E648384A24F7}" destId="{930F0403-6F04-402A-B341-E7306595A173}" srcOrd="17" destOrd="0" presId="urn:microsoft.com/office/officeart/2008/layout/LinedList"/>
    <dgm:cxn modelId="{5695342E-3717-4F2F-872F-6134D79B653C}" type="presParOf" srcId="{930F0403-6F04-402A-B341-E7306595A173}" destId="{116F760F-2DB8-4FA6-AA21-6C028B2FEE02}" srcOrd="0" destOrd="0" presId="urn:microsoft.com/office/officeart/2008/layout/LinedList"/>
    <dgm:cxn modelId="{607C3ECB-BE3A-45DF-8E0C-BDA7A32936CA}" type="presParOf" srcId="{930F0403-6F04-402A-B341-E7306595A173}" destId="{B3C027A8-BC90-42A4-A75D-BDF340817D5D}" srcOrd="1" destOrd="0" presId="urn:microsoft.com/office/officeart/2008/layout/LinedList"/>
    <dgm:cxn modelId="{655F643D-E2BC-4477-9D93-DFD838431746}" type="presParOf" srcId="{07333888-F42A-44C3-B005-E648384A24F7}" destId="{4C37FFC2-7FA2-4A61-8E78-DE9102DF32B3}" srcOrd="18" destOrd="0" presId="urn:microsoft.com/office/officeart/2008/layout/LinedList"/>
    <dgm:cxn modelId="{34984C15-5A96-4838-9BE4-AF7AE8B9F9D6}" type="presParOf" srcId="{07333888-F42A-44C3-B005-E648384A24F7}" destId="{A1935EBF-1909-4946-BFC1-C10F66990CC5}" srcOrd="19" destOrd="0" presId="urn:microsoft.com/office/officeart/2008/layout/LinedList"/>
    <dgm:cxn modelId="{C6CFF632-071E-48D8-8A27-8E38DC8A55FB}" type="presParOf" srcId="{A1935EBF-1909-4946-BFC1-C10F66990CC5}" destId="{BF6F9B52-4104-493D-9B5A-94373B657743}" srcOrd="0" destOrd="0" presId="urn:microsoft.com/office/officeart/2008/layout/LinedList"/>
    <dgm:cxn modelId="{51A031D5-1E0D-4820-B6D0-A93CF3D242EC}" type="presParOf" srcId="{A1935EBF-1909-4946-BFC1-C10F66990CC5}" destId="{CC4E570E-47D1-4801-B884-F519EB4A32BA}" srcOrd="1" destOrd="0" presId="urn:microsoft.com/office/officeart/2008/layout/LinedList"/>
    <dgm:cxn modelId="{F0D666FD-E31F-4C47-BAE1-8777DF96E754}" type="presParOf" srcId="{07333888-F42A-44C3-B005-E648384A24F7}" destId="{7926DFBF-28F2-4715-A6CE-DB4B16E7E58D}" srcOrd="20" destOrd="0" presId="urn:microsoft.com/office/officeart/2008/layout/LinedList"/>
    <dgm:cxn modelId="{57A39F80-F7DA-4FA0-8FEF-2747A5BDAF25}" type="presParOf" srcId="{07333888-F42A-44C3-B005-E648384A24F7}" destId="{C633D064-5431-47AA-89B3-E30D10A27BD4}" srcOrd="21" destOrd="0" presId="urn:microsoft.com/office/officeart/2008/layout/LinedList"/>
    <dgm:cxn modelId="{980F8C4E-A72D-425D-AED0-C7F8A602AA77}" type="presParOf" srcId="{C633D064-5431-47AA-89B3-E30D10A27BD4}" destId="{0AD16860-72AB-4B55-801A-ED199529D12F}" srcOrd="0" destOrd="0" presId="urn:microsoft.com/office/officeart/2008/layout/LinedList"/>
    <dgm:cxn modelId="{3BEE17A1-8025-437C-AEF5-9A1F5842B99F}" type="presParOf" srcId="{C633D064-5431-47AA-89B3-E30D10A27BD4}" destId="{35077612-E3D9-415A-900E-6A48B8D8A73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2F3820-4ECC-44F9-9E05-6DA1A83588E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E37C8A8-93AD-4A5E-A02F-672C03B42175}">
      <dgm:prSet/>
      <dgm:spPr/>
      <dgm:t>
        <a:bodyPr/>
        <a:lstStyle/>
        <a:p>
          <a:r>
            <a:rPr lang="en-US"/>
            <a:t>Faculty action</a:t>
          </a:r>
        </a:p>
      </dgm:t>
    </dgm:pt>
    <dgm:pt modelId="{1C1D6C26-17A3-4E56-9667-650F1E63F9A1}" type="parTrans" cxnId="{C2D2E885-2C80-40EC-A407-2FDBAE73BF26}">
      <dgm:prSet/>
      <dgm:spPr/>
      <dgm:t>
        <a:bodyPr/>
        <a:lstStyle/>
        <a:p>
          <a:endParaRPr lang="en-US"/>
        </a:p>
      </dgm:t>
    </dgm:pt>
    <dgm:pt modelId="{E52022D9-D038-4955-B43F-BADC75FBD8F0}" type="sibTrans" cxnId="{C2D2E885-2C80-40EC-A407-2FDBAE73BF26}">
      <dgm:prSet/>
      <dgm:spPr/>
      <dgm:t>
        <a:bodyPr/>
        <a:lstStyle/>
        <a:p>
          <a:endParaRPr lang="en-US"/>
        </a:p>
      </dgm:t>
    </dgm:pt>
    <dgm:pt modelId="{66276278-521A-4841-B3E3-AAD48EDCDF1E}">
      <dgm:prSet/>
      <dgm:spPr/>
      <dgm:t>
        <a:bodyPr/>
        <a:lstStyle/>
        <a:p>
          <a:r>
            <a:rPr lang="en-US"/>
            <a:t>Create slack channel or other group text</a:t>
          </a:r>
          <a:endParaRPr lang="en-US" dirty="0"/>
        </a:p>
      </dgm:t>
    </dgm:pt>
    <dgm:pt modelId="{3AE46B89-6B6F-41CE-8541-C134BECC26E5}" type="parTrans" cxnId="{BAB3A3B9-E8DC-43F4-BD20-3754D5ABE073}">
      <dgm:prSet/>
      <dgm:spPr/>
      <dgm:t>
        <a:bodyPr/>
        <a:lstStyle/>
        <a:p>
          <a:endParaRPr lang="en-US"/>
        </a:p>
      </dgm:t>
    </dgm:pt>
    <dgm:pt modelId="{87A71549-3CAC-49F2-BB64-F57849ABDECA}" type="sibTrans" cxnId="{BAB3A3B9-E8DC-43F4-BD20-3754D5ABE073}">
      <dgm:prSet/>
      <dgm:spPr/>
      <dgm:t>
        <a:bodyPr/>
        <a:lstStyle/>
        <a:p>
          <a:endParaRPr lang="en-US"/>
        </a:p>
      </dgm:t>
    </dgm:pt>
    <dgm:pt modelId="{9821F788-3B90-420F-996A-955755DF6614}">
      <dgm:prSet/>
      <dgm:spPr/>
      <dgm:t>
        <a:bodyPr/>
        <a:lstStyle/>
        <a:p>
          <a:r>
            <a:rPr lang="en-US" dirty="0"/>
            <a:t>Host informal meet-ups</a:t>
          </a:r>
        </a:p>
      </dgm:t>
    </dgm:pt>
    <dgm:pt modelId="{C5EC51B9-1FEE-47A7-B05B-B9FE609F7629}" type="parTrans" cxnId="{36655D72-2E1A-4EB1-8641-6D851A1CEF1A}">
      <dgm:prSet/>
      <dgm:spPr/>
      <dgm:t>
        <a:bodyPr/>
        <a:lstStyle/>
        <a:p>
          <a:endParaRPr lang="en-US"/>
        </a:p>
      </dgm:t>
    </dgm:pt>
    <dgm:pt modelId="{88B252F3-3DC0-47CD-A75B-118181E27CA0}" type="sibTrans" cxnId="{36655D72-2E1A-4EB1-8641-6D851A1CEF1A}">
      <dgm:prSet/>
      <dgm:spPr/>
      <dgm:t>
        <a:bodyPr/>
        <a:lstStyle/>
        <a:p>
          <a:endParaRPr lang="en-US"/>
        </a:p>
      </dgm:t>
    </dgm:pt>
    <dgm:pt modelId="{61D4CCD3-8B80-4F46-BC62-8A09E211742B}">
      <dgm:prSet/>
      <dgm:spPr/>
      <dgm:t>
        <a:bodyPr/>
        <a:lstStyle/>
        <a:p>
          <a:r>
            <a:rPr lang="en-US"/>
            <a:t>Course/Department action</a:t>
          </a:r>
          <a:endParaRPr lang="en-US" dirty="0"/>
        </a:p>
      </dgm:t>
    </dgm:pt>
    <dgm:pt modelId="{69948A96-07D3-4A55-AD84-E8C543296D69}" type="parTrans" cxnId="{8C215A13-6715-4F8B-B4BA-78CECA664321}">
      <dgm:prSet/>
      <dgm:spPr/>
      <dgm:t>
        <a:bodyPr/>
        <a:lstStyle/>
        <a:p>
          <a:endParaRPr lang="en-US"/>
        </a:p>
      </dgm:t>
    </dgm:pt>
    <dgm:pt modelId="{EC717C01-5148-4D03-954C-370D47B1F311}" type="sibTrans" cxnId="{8C215A13-6715-4F8B-B4BA-78CECA664321}">
      <dgm:prSet/>
      <dgm:spPr/>
      <dgm:t>
        <a:bodyPr/>
        <a:lstStyle/>
        <a:p>
          <a:endParaRPr lang="en-US"/>
        </a:p>
      </dgm:t>
    </dgm:pt>
    <dgm:pt modelId="{5A67092D-73C3-4299-8351-06DF7309DD76}">
      <dgm:prSet/>
      <dgm:spPr/>
      <dgm:t>
        <a:bodyPr/>
        <a:lstStyle/>
        <a:p>
          <a:r>
            <a:rPr lang="en-US"/>
            <a:t>Host end-of-semester gathering</a:t>
          </a:r>
          <a:endParaRPr lang="en-US" dirty="0"/>
        </a:p>
      </dgm:t>
    </dgm:pt>
    <dgm:pt modelId="{BDCB4A1D-BD52-46D3-8E9E-3295EEB9A39C}" type="parTrans" cxnId="{018EC209-346B-4FB4-835B-7908B067EEFE}">
      <dgm:prSet/>
      <dgm:spPr/>
      <dgm:t>
        <a:bodyPr/>
        <a:lstStyle/>
        <a:p>
          <a:endParaRPr lang="en-US"/>
        </a:p>
      </dgm:t>
    </dgm:pt>
    <dgm:pt modelId="{EED8A342-358A-485E-8A05-BAAEC60EA7C1}" type="sibTrans" cxnId="{018EC209-346B-4FB4-835B-7908B067EEFE}">
      <dgm:prSet/>
      <dgm:spPr/>
      <dgm:t>
        <a:bodyPr/>
        <a:lstStyle/>
        <a:p>
          <a:endParaRPr lang="en-US"/>
        </a:p>
      </dgm:t>
    </dgm:pt>
    <dgm:pt modelId="{415C9F33-7199-418A-8178-41A0004B12CF}">
      <dgm:prSet/>
      <dgm:spPr/>
      <dgm:t>
        <a:bodyPr/>
        <a:lstStyle/>
        <a:p>
          <a:endParaRPr lang="en-US" dirty="0"/>
        </a:p>
      </dgm:t>
    </dgm:pt>
    <dgm:pt modelId="{D0A8FDA7-B2CB-4577-B946-7BB63C18FC59}" type="parTrans" cxnId="{03C616A0-4791-4B49-A697-8B445D41FB0C}">
      <dgm:prSet/>
      <dgm:spPr/>
      <dgm:t>
        <a:bodyPr/>
        <a:lstStyle/>
        <a:p>
          <a:endParaRPr lang="en-US"/>
        </a:p>
      </dgm:t>
    </dgm:pt>
    <dgm:pt modelId="{44BB94E9-E6EA-4260-AEE5-C7536259D7A5}" type="sibTrans" cxnId="{03C616A0-4791-4B49-A697-8B445D41FB0C}">
      <dgm:prSet/>
      <dgm:spPr/>
      <dgm:t>
        <a:bodyPr/>
        <a:lstStyle/>
        <a:p>
          <a:endParaRPr lang="en-US"/>
        </a:p>
      </dgm:t>
    </dgm:pt>
    <dgm:pt modelId="{6C68B484-35AD-49FA-BF18-69AA1055BDA7}" type="pres">
      <dgm:prSet presAssocID="{002F3820-4ECC-44F9-9E05-6DA1A83588E4}" presName="linear" presStyleCnt="0">
        <dgm:presLayoutVars>
          <dgm:animLvl val="lvl"/>
          <dgm:resizeHandles val="exact"/>
        </dgm:presLayoutVars>
      </dgm:prSet>
      <dgm:spPr/>
    </dgm:pt>
    <dgm:pt modelId="{0C5B55DE-0E04-4EFD-BB91-E66C722EA719}" type="pres">
      <dgm:prSet presAssocID="{5E37C8A8-93AD-4A5E-A02F-672C03B4217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599F2C0-442D-4C4D-988A-80400DA8A4E4}" type="pres">
      <dgm:prSet presAssocID="{5E37C8A8-93AD-4A5E-A02F-672C03B42175}" presName="childText" presStyleLbl="revTx" presStyleIdx="0" presStyleCnt="2">
        <dgm:presLayoutVars>
          <dgm:bulletEnabled val="1"/>
        </dgm:presLayoutVars>
      </dgm:prSet>
      <dgm:spPr/>
    </dgm:pt>
    <dgm:pt modelId="{873B8C9E-47F5-4715-806B-B456E15F209E}" type="pres">
      <dgm:prSet presAssocID="{61D4CCD3-8B80-4F46-BC62-8A09E211742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8C36A00-C1FB-45EF-BB0C-D48FC0DFE531}" type="pres">
      <dgm:prSet presAssocID="{61D4CCD3-8B80-4F46-BC62-8A09E211742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18EC209-346B-4FB4-835B-7908B067EEFE}" srcId="{61D4CCD3-8B80-4F46-BC62-8A09E211742B}" destId="{5A67092D-73C3-4299-8351-06DF7309DD76}" srcOrd="0" destOrd="0" parTransId="{BDCB4A1D-BD52-46D3-8E9E-3295EEB9A39C}" sibTransId="{EED8A342-358A-485E-8A05-BAAEC60EA7C1}"/>
    <dgm:cxn modelId="{8C215A13-6715-4F8B-B4BA-78CECA664321}" srcId="{002F3820-4ECC-44F9-9E05-6DA1A83588E4}" destId="{61D4CCD3-8B80-4F46-BC62-8A09E211742B}" srcOrd="1" destOrd="0" parTransId="{69948A96-07D3-4A55-AD84-E8C543296D69}" sibTransId="{EC717C01-5148-4D03-954C-370D47B1F311}"/>
    <dgm:cxn modelId="{6A6D8C31-77B1-4BAF-A104-0986ADB13F74}" type="presOf" srcId="{002F3820-4ECC-44F9-9E05-6DA1A83588E4}" destId="{6C68B484-35AD-49FA-BF18-69AA1055BDA7}" srcOrd="0" destOrd="0" presId="urn:microsoft.com/office/officeart/2005/8/layout/vList2"/>
    <dgm:cxn modelId="{1FD95D36-9611-4C1F-9487-BEBC38D5203D}" type="presOf" srcId="{5A67092D-73C3-4299-8351-06DF7309DD76}" destId="{38C36A00-C1FB-45EF-BB0C-D48FC0DFE531}" srcOrd="0" destOrd="0" presId="urn:microsoft.com/office/officeart/2005/8/layout/vList2"/>
    <dgm:cxn modelId="{36655D72-2E1A-4EB1-8641-6D851A1CEF1A}" srcId="{5E37C8A8-93AD-4A5E-A02F-672C03B42175}" destId="{9821F788-3B90-420F-996A-955755DF6614}" srcOrd="1" destOrd="0" parTransId="{C5EC51B9-1FEE-47A7-B05B-B9FE609F7629}" sibTransId="{88B252F3-3DC0-47CD-A75B-118181E27CA0}"/>
    <dgm:cxn modelId="{DD8F7985-15B1-4B26-AC59-6CCE361E2FD1}" type="presOf" srcId="{415C9F33-7199-418A-8178-41A0004B12CF}" destId="{2599F2C0-442D-4C4D-988A-80400DA8A4E4}" srcOrd="0" destOrd="2" presId="urn:microsoft.com/office/officeart/2005/8/layout/vList2"/>
    <dgm:cxn modelId="{C2D2E885-2C80-40EC-A407-2FDBAE73BF26}" srcId="{002F3820-4ECC-44F9-9E05-6DA1A83588E4}" destId="{5E37C8A8-93AD-4A5E-A02F-672C03B42175}" srcOrd="0" destOrd="0" parTransId="{1C1D6C26-17A3-4E56-9667-650F1E63F9A1}" sibTransId="{E52022D9-D038-4955-B43F-BADC75FBD8F0}"/>
    <dgm:cxn modelId="{03C616A0-4791-4B49-A697-8B445D41FB0C}" srcId="{5E37C8A8-93AD-4A5E-A02F-672C03B42175}" destId="{415C9F33-7199-418A-8178-41A0004B12CF}" srcOrd="2" destOrd="0" parTransId="{D0A8FDA7-B2CB-4577-B946-7BB63C18FC59}" sibTransId="{44BB94E9-E6EA-4260-AEE5-C7536259D7A5}"/>
    <dgm:cxn modelId="{A2E954A2-EEA7-4B0B-884F-3630D9528E8C}" type="presOf" srcId="{61D4CCD3-8B80-4F46-BC62-8A09E211742B}" destId="{873B8C9E-47F5-4715-806B-B456E15F209E}" srcOrd="0" destOrd="0" presId="urn:microsoft.com/office/officeart/2005/8/layout/vList2"/>
    <dgm:cxn modelId="{B6ADF0A2-7D0C-4EC4-89F4-EB2A30BB7E4A}" type="presOf" srcId="{5E37C8A8-93AD-4A5E-A02F-672C03B42175}" destId="{0C5B55DE-0E04-4EFD-BB91-E66C722EA719}" srcOrd="0" destOrd="0" presId="urn:microsoft.com/office/officeart/2005/8/layout/vList2"/>
    <dgm:cxn modelId="{BAB3A3B9-E8DC-43F4-BD20-3754D5ABE073}" srcId="{5E37C8A8-93AD-4A5E-A02F-672C03B42175}" destId="{66276278-521A-4841-B3E3-AAD48EDCDF1E}" srcOrd="0" destOrd="0" parTransId="{3AE46B89-6B6F-41CE-8541-C134BECC26E5}" sibTransId="{87A71549-3CAC-49F2-BB64-F57849ABDECA}"/>
    <dgm:cxn modelId="{192206C8-0B4E-455A-A1C9-0DAE8F1BAD17}" type="presOf" srcId="{9821F788-3B90-420F-996A-955755DF6614}" destId="{2599F2C0-442D-4C4D-988A-80400DA8A4E4}" srcOrd="0" destOrd="1" presId="urn:microsoft.com/office/officeart/2005/8/layout/vList2"/>
    <dgm:cxn modelId="{420A3ED3-E324-4A13-8A74-D7EF382BE4D9}" type="presOf" srcId="{66276278-521A-4841-B3E3-AAD48EDCDF1E}" destId="{2599F2C0-442D-4C4D-988A-80400DA8A4E4}" srcOrd="0" destOrd="0" presId="urn:microsoft.com/office/officeart/2005/8/layout/vList2"/>
    <dgm:cxn modelId="{75E81E70-ECAA-4B95-A281-7B3665DC6C7E}" type="presParOf" srcId="{6C68B484-35AD-49FA-BF18-69AA1055BDA7}" destId="{0C5B55DE-0E04-4EFD-BB91-E66C722EA719}" srcOrd="0" destOrd="0" presId="urn:microsoft.com/office/officeart/2005/8/layout/vList2"/>
    <dgm:cxn modelId="{22CEEE5D-6DEC-4F87-ABDB-787B5A340C8C}" type="presParOf" srcId="{6C68B484-35AD-49FA-BF18-69AA1055BDA7}" destId="{2599F2C0-442D-4C4D-988A-80400DA8A4E4}" srcOrd="1" destOrd="0" presId="urn:microsoft.com/office/officeart/2005/8/layout/vList2"/>
    <dgm:cxn modelId="{0F553E2A-0385-4776-A2AB-DC60B720826D}" type="presParOf" srcId="{6C68B484-35AD-49FA-BF18-69AA1055BDA7}" destId="{873B8C9E-47F5-4715-806B-B456E15F209E}" srcOrd="2" destOrd="0" presId="urn:microsoft.com/office/officeart/2005/8/layout/vList2"/>
    <dgm:cxn modelId="{6F97B5C9-3CA2-4EB2-8FEF-E78DDFA6472A}" type="presParOf" srcId="{6C68B484-35AD-49FA-BF18-69AA1055BDA7}" destId="{38C36A00-C1FB-45EF-BB0C-D48FC0DFE53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69E9A-C4FC-48B7-8A62-92F802D3CB6C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597E38-36CD-4892-ADEF-82333654BD4C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What course(s) would benefit from ULA participation?</a:t>
          </a:r>
        </a:p>
      </dsp:txBody>
      <dsp:txXfrm>
        <a:off x="0" y="675"/>
        <a:ext cx="6900512" cy="1106957"/>
      </dsp:txXfrm>
    </dsp:sp>
    <dsp:sp modelId="{92711594-FEB9-42B5-84DB-ABB1A53DD6EF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A12AE-EA06-4317-BA98-272CA57C5CC8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How to award course credit to ULAs?</a:t>
          </a:r>
        </a:p>
      </dsp:txBody>
      <dsp:txXfrm>
        <a:off x="0" y="1107633"/>
        <a:ext cx="6900512" cy="1106957"/>
      </dsp:txXfrm>
    </dsp:sp>
    <dsp:sp modelId="{8C910F51-8115-4153-BBC2-8CF8A30C3F75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E485A-D926-4543-A076-AFED6FD39849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How to solicit students?</a:t>
          </a:r>
        </a:p>
      </dsp:txBody>
      <dsp:txXfrm>
        <a:off x="0" y="2214591"/>
        <a:ext cx="6900512" cy="1106957"/>
      </dsp:txXfrm>
    </dsp:sp>
    <dsp:sp modelId="{4A6C4CA4-4D3D-4B75-A675-1C9754AC07E4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895A1-BE38-4B5D-B76A-E7F54DC8A27B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How to train ULAs?		</a:t>
          </a:r>
        </a:p>
      </dsp:txBody>
      <dsp:txXfrm>
        <a:off x="0" y="3321549"/>
        <a:ext cx="6900512" cy="1106957"/>
      </dsp:txXfrm>
    </dsp:sp>
    <dsp:sp modelId="{BA446AE6-CFD8-46D6-B8A5-42A75477070C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15120-3120-4A09-98E4-5D428C31E4A3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How to reduce administrative workload: Is there a program in another department with which to partner?</a:t>
          </a:r>
        </a:p>
      </dsp:txBody>
      <dsp:txXfrm>
        <a:off x="0" y="4428507"/>
        <a:ext cx="6900512" cy="1106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69E9A-C4FC-48B7-8A62-92F802D3CB6C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597E38-36CD-4892-ADEF-82333654BD4C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Replaced Departmental Training courses for ULAs in Biology and Chemistry</a:t>
          </a:r>
        </a:p>
      </dsp:txBody>
      <dsp:txXfrm>
        <a:off x="0" y="0"/>
        <a:ext cx="6900512" cy="1384035"/>
      </dsp:txXfrm>
    </dsp:sp>
    <dsp:sp modelId="{8C910F51-8115-4153-BBC2-8CF8A30C3F75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E485A-D926-4543-A076-AFED6FD39849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Taught by Graduate TA in School of Education</a:t>
          </a:r>
        </a:p>
      </dsp:txBody>
      <dsp:txXfrm>
        <a:off x="0" y="1384035"/>
        <a:ext cx="6900512" cy="1384035"/>
      </dsp:txXfrm>
    </dsp:sp>
    <dsp:sp modelId="{4A6C4CA4-4D3D-4B75-A675-1C9754AC07E4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895A1-BE38-4B5D-B76A-E7F54DC8A27B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One credit hour</a:t>
          </a:r>
        </a:p>
      </dsp:txBody>
      <dsp:txXfrm>
        <a:off x="0" y="2768070"/>
        <a:ext cx="6900512" cy="1384035"/>
      </dsp:txXfrm>
    </dsp:sp>
    <dsp:sp modelId="{BA446AE6-CFD8-46D6-B8A5-42A75477070C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15120-3120-4A09-98E4-5D428C31E4A3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Required for all Chemistry ULAs in their first semester </a:t>
          </a:r>
        </a:p>
      </dsp:txBody>
      <dsp:txXfrm>
        <a:off x="0" y="4152105"/>
        <a:ext cx="6900512" cy="1384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3DBE8-0DFF-4BBD-811F-512BCE034325}">
      <dsp:nvSpPr>
        <dsp:cNvPr id="0" name=""/>
        <dsp:cNvSpPr/>
      </dsp:nvSpPr>
      <dsp:spPr>
        <a:xfrm>
          <a:off x="0" y="347520"/>
          <a:ext cx="6900512" cy="673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Meets once per week for 50 minutes</a:t>
          </a:r>
        </a:p>
      </dsp:txBody>
      <dsp:txXfrm>
        <a:off x="32898" y="380418"/>
        <a:ext cx="6834716" cy="608124"/>
      </dsp:txXfrm>
    </dsp:sp>
    <dsp:sp modelId="{7DA69AD8-E79F-4D18-BA49-ECE2780DC43A}">
      <dsp:nvSpPr>
        <dsp:cNvPr id="0" name=""/>
        <dsp:cNvSpPr/>
      </dsp:nvSpPr>
      <dsp:spPr>
        <a:xfrm>
          <a:off x="0" y="1021440"/>
          <a:ext cx="6900512" cy="91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10 – 15 minute small group and whole class reflection on in-class ULA experience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35 – 40 minute discussion of readings and topics for the week</a:t>
          </a:r>
        </a:p>
      </dsp:txBody>
      <dsp:txXfrm>
        <a:off x="0" y="1021440"/>
        <a:ext cx="6900512" cy="919080"/>
      </dsp:txXfrm>
    </dsp:sp>
    <dsp:sp modelId="{83BAB2BA-BDD1-443A-9075-9E838D348978}">
      <dsp:nvSpPr>
        <dsp:cNvPr id="0" name=""/>
        <dsp:cNvSpPr/>
      </dsp:nvSpPr>
      <dsp:spPr>
        <a:xfrm>
          <a:off x="0" y="1940520"/>
          <a:ext cx="6900512" cy="67392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Weekly Assignments</a:t>
          </a:r>
        </a:p>
      </dsp:txBody>
      <dsp:txXfrm>
        <a:off x="32898" y="1973418"/>
        <a:ext cx="6834716" cy="608124"/>
      </dsp:txXfrm>
    </dsp:sp>
    <dsp:sp modelId="{2DAE74BC-7B0C-479A-BAD1-BC9654F52F3C}">
      <dsp:nvSpPr>
        <dsp:cNvPr id="0" name=""/>
        <dsp:cNvSpPr/>
      </dsp:nvSpPr>
      <dsp:spPr>
        <a:xfrm>
          <a:off x="0" y="2614440"/>
          <a:ext cx="6900512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1 hour of reading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250 – 350 word written reflection</a:t>
          </a:r>
        </a:p>
      </dsp:txBody>
      <dsp:txXfrm>
        <a:off x="0" y="2614440"/>
        <a:ext cx="6900512" cy="658260"/>
      </dsp:txXfrm>
    </dsp:sp>
    <dsp:sp modelId="{E0576E1B-BF6C-415A-BFA1-EC3D991C3B9F}">
      <dsp:nvSpPr>
        <dsp:cNvPr id="0" name=""/>
        <dsp:cNvSpPr/>
      </dsp:nvSpPr>
      <dsp:spPr>
        <a:xfrm>
          <a:off x="0" y="3272700"/>
          <a:ext cx="6900512" cy="6739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Larger Assignments</a:t>
          </a:r>
        </a:p>
      </dsp:txBody>
      <dsp:txXfrm>
        <a:off x="32898" y="3305598"/>
        <a:ext cx="6834716" cy="608124"/>
      </dsp:txXfrm>
    </dsp:sp>
    <dsp:sp modelId="{BE9EB67E-3C85-4AA0-8F58-6F6DA6DA4066}">
      <dsp:nvSpPr>
        <dsp:cNvPr id="0" name=""/>
        <dsp:cNvSpPr/>
      </dsp:nvSpPr>
      <dsp:spPr>
        <a:xfrm>
          <a:off x="0" y="3946620"/>
          <a:ext cx="6900512" cy="12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ULA Goals for mentoring experience </a:t>
          </a:r>
          <a:br>
            <a:rPr lang="en-US" sz="1900" kern="1200" dirty="0"/>
          </a:br>
          <a:r>
            <a:rPr lang="en-US" sz="1900" kern="1200" dirty="0"/>
            <a:t>(first few weeks)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Study Guide &amp; Plan for threshold concept (mid-late semester)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Final Essay (in place of final exam)</a:t>
          </a:r>
        </a:p>
      </dsp:txBody>
      <dsp:txXfrm>
        <a:off x="0" y="3946620"/>
        <a:ext cx="6900512" cy="1242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7E315-4066-4115-82CD-725E60D9046F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7D053-DA00-4945-A49A-E45CA6CF90CD}">
      <dsp:nvSpPr>
        <dsp:cNvPr id="0" name=""/>
        <dsp:cNvSpPr/>
      </dsp:nvSpPr>
      <dsp:spPr>
        <a:xfrm>
          <a:off x="0" y="2703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Roles &amp; Impact of ULAs in the classroom</a:t>
          </a:r>
        </a:p>
      </dsp:txBody>
      <dsp:txXfrm>
        <a:off x="0" y="2703"/>
        <a:ext cx="6900512" cy="502794"/>
      </dsp:txXfrm>
    </dsp:sp>
    <dsp:sp modelId="{65134B5F-3D7C-4B4B-97EB-0AA447F59167}">
      <dsp:nvSpPr>
        <dsp:cNvPr id="0" name=""/>
        <dsp:cNvSpPr/>
      </dsp:nvSpPr>
      <dsp:spPr>
        <a:xfrm>
          <a:off x="0" y="505497"/>
          <a:ext cx="6900512" cy="0"/>
        </a:xfrm>
        <a:prstGeom prst="line">
          <a:avLst/>
        </a:prstGeom>
        <a:solidFill>
          <a:schemeClr val="accent2">
            <a:hueOff val="-145536"/>
            <a:satOff val="-8393"/>
            <a:lumOff val="863"/>
            <a:alphaOff val="0"/>
          </a:schemeClr>
        </a:solidFill>
        <a:ln w="12700" cap="flat" cmpd="sng" algn="ctr">
          <a:solidFill>
            <a:schemeClr val="accent2">
              <a:hueOff val="-145536"/>
              <a:satOff val="-8393"/>
              <a:lumOff val="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14805-371B-4EBE-BB96-5D56CD2AA63F}">
      <dsp:nvSpPr>
        <dsp:cNvPr id="0" name=""/>
        <dsp:cNvSpPr/>
      </dsp:nvSpPr>
      <dsp:spPr>
        <a:xfrm>
          <a:off x="0" y="505497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Self-Efficacy &amp; Growth Mindset</a:t>
          </a:r>
        </a:p>
      </dsp:txBody>
      <dsp:txXfrm>
        <a:off x="0" y="505497"/>
        <a:ext cx="6900512" cy="502794"/>
      </dsp:txXfrm>
    </dsp:sp>
    <dsp:sp modelId="{3F636881-8653-447F-9F29-C03AA74E6698}">
      <dsp:nvSpPr>
        <dsp:cNvPr id="0" name=""/>
        <dsp:cNvSpPr/>
      </dsp:nvSpPr>
      <dsp:spPr>
        <a:xfrm>
          <a:off x="0" y="1008291"/>
          <a:ext cx="6900512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ECA26-B00F-417A-AE2E-E4A782700B9A}">
      <dsp:nvSpPr>
        <dsp:cNvPr id="0" name=""/>
        <dsp:cNvSpPr/>
      </dsp:nvSpPr>
      <dsp:spPr>
        <a:xfrm>
          <a:off x="0" y="1008291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Class Climate &amp; Inclusive Teaching</a:t>
          </a:r>
        </a:p>
      </dsp:txBody>
      <dsp:txXfrm>
        <a:off x="0" y="1008291"/>
        <a:ext cx="6900512" cy="502794"/>
      </dsp:txXfrm>
    </dsp:sp>
    <dsp:sp modelId="{694B0E33-C238-4AE4-9015-96A103A35CC2}">
      <dsp:nvSpPr>
        <dsp:cNvPr id="0" name=""/>
        <dsp:cNvSpPr/>
      </dsp:nvSpPr>
      <dsp:spPr>
        <a:xfrm>
          <a:off x="0" y="1511085"/>
          <a:ext cx="6900512" cy="0"/>
        </a:xfrm>
        <a:prstGeom prst="line">
          <a:avLst/>
        </a:prstGeom>
        <a:solidFill>
          <a:schemeClr val="accent2">
            <a:hueOff val="-436609"/>
            <a:satOff val="-25178"/>
            <a:lumOff val="2588"/>
            <a:alphaOff val="0"/>
          </a:schemeClr>
        </a:solidFill>
        <a:ln w="12700" cap="flat" cmpd="sng" algn="ctr">
          <a:solidFill>
            <a:schemeClr val="accent2">
              <a:hueOff val="-436609"/>
              <a:satOff val="-25178"/>
              <a:lumOff val="2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25D89-8D13-462A-86FF-ACDE9BF7C9EC}">
      <dsp:nvSpPr>
        <dsp:cNvPr id="0" name=""/>
        <dsp:cNvSpPr/>
      </dsp:nvSpPr>
      <dsp:spPr>
        <a:xfrm>
          <a:off x="0" y="1511085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Note-Taking</a:t>
          </a:r>
        </a:p>
      </dsp:txBody>
      <dsp:txXfrm>
        <a:off x="0" y="1511085"/>
        <a:ext cx="6900512" cy="502794"/>
      </dsp:txXfrm>
    </dsp:sp>
    <dsp:sp modelId="{6A505BFC-5379-4D4B-9BE3-CA534E751AC5}">
      <dsp:nvSpPr>
        <dsp:cNvPr id="0" name=""/>
        <dsp:cNvSpPr/>
      </dsp:nvSpPr>
      <dsp:spPr>
        <a:xfrm>
          <a:off x="0" y="2013879"/>
          <a:ext cx="6900512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EA7C1-2B9B-4F82-A8D7-ECD4B3DFC656}">
      <dsp:nvSpPr>
        <dsp:cNvPr id="0" name=""/>
        <dsp:cNvSpPr/>
      </dsp:nvSpPr>
      <dsp:spPr>
        <a:xfrm>
          <a:off x="0" y="2013879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Memory &amp; Information Processing</a:t>
          </a:r>
        </a:p>
      </dsp:txBody>
      <dsp:txXfrm>
        <a:off x="0" y="2013879"/>
        <a:ext cx="6900512" cy="502794"/>
      </dsp:txXfrm>
    </dsp:sp>
    <dsp:sp modelId="{A1ED0B2F-5930-403F-82CE-AC24B603B4B1}">
      <dsp:nvSpPr>
        <dsp:cNvPr id="0" name=""/>
        <dsp:cNvSpPr/>
      </dsp:nvSpPr>
      <dsp:spPr>
        <a:xfrm>
          <a:off x="0" y="2516673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34B87-1F43-4DD1-AFD7-3B177D05E365}">
      <dsp:nvSpPr>
        <dsp:cNvPr id="0" name=""/>
        <dsp:cNvSpPr/>
      </dsp:nvSpPr>
      <dsp:spPr>
        <a:xfrm>
          <a:off x="0" y="2516673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Learning Strategies</a:t>
          </a:r>
        </a:p>
      </dsp:txBody>
      <dsp:txXfrm>
        <a:off x="0" y="2516673"/>
        <a:ext cx="6900512" cy="502794"/>
      </dsp:txXfrm>
    </dsp:sp>
    <dsp:sp modelId="{B1335D16-DE56-4B4F-B200-170808DF56DE}">
      <dsp:nvSpPr>
        <dsp:cNvPr id="0" name=""/>
        <dsp:cNvSpPr/>
      </dsp:nvSpPr>
      <dsp:spPr>
        <a:xfrm>
          <a:off x="0" y="3019467"/>
          <a:ext cx="6900512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F7E5B-1F4D-401C-B821-FC0652E378EA}">
      <dsp:nvSpPr>
        <dsp:cNvPr id="0" name=""/>
        <dsp:cNvSpPr/>
      </dsp:nvSpPr>
      <dsp:spPr>
        <a:xfrm>
          <a:off x="0" y="3019467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Metacognition</a:t>
          </a:r>
        </a:p>
      </dsp:txBody>
      <dsp:txXfrm>
        <a:off x="0" y="3019467"/>
        <a:ext cx="6900512" cy="502794"/>
      </dsp:txXfrm>
    </dsp:sp>
    <dsp:sp modelId="{ED97ABE8-D4A9-4860-8FCC-DE8B8191705B}">
      <dsp:nvSpPr>
        <dsp:cNvPr id="0" name=""/>
        <dsp:cNvSpPr/>
      </dsp:nvSpPr>
      <dsp:spPr>
        <a:xfrm>
          <a:off x="0" y="3522261"/>
          <a:ext cx="6900512" cy="0"/>
        </a:xfrm>
        <a:prstGeom prst="line">
          <a:avLst/>
        </a:prstGeom>
        <a:solidFill>
          <a:schemeClr val="accent2">
            <a:hueOff val="-1018754"/>
            <a:satOff val="-58750"/>
            <a:lumOff val="6040"/>
            <a:alphaOff val="0"/>
          </a:schemeClr>
        </a:solidFill>
        <a:ln w="12700" cap="flat" cmpd="sng" algn="ctr">
          <a:solidFill>
            <a:schemeClr val="accent2">
              <a:hueOff val="-1018754"/>
              <a:satOff val="-58750"/>
              <a:lumOff val="60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DA6E3-58CD-41F8-B416-F072ED5C7806}">
      <dsp:nvSpPr>
        <dsp:cNvPr id="0" name=""/>
        <dsp:cNvSpPr/>
      </dsp:nvSpPr>
      <dsp:spPr>
        <a:xfrm>
          <a:off x="0" y="3522261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Time Management</a:t>
          </a:r>
        </a:p>
      </dsp:txBody>
      <dsp:txXfrm>
        <a:off x="0" y="3522261"/>
        <a:ext cx="6900512" cy="502794"/>
      </dsp:txXfrm>
    </dsp:sp>
    <dsp:sp modelId="{DE0C5469-A2A3-4DD0-99AB-B03C158B38A3}">
      <dsp:nvSpPr>
        <dsp:cNvPr id="0" name=""/>
        <dsp:cNvSpPr/>
      </dsp:nvSpPr>
      <dsp:spPr>
        <a:xfrm>
          <a:off x="0" y="4025055"/>
          <a:ext cx="6900512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F760F-2DB8-4FA6-AA21-6C028B2FEE02}">
      <dsp:nvSpPr>
        <dsp:cNvPr id="0" name=""/>
        <dsp:cNvSpPr/>
      </dsp:nvSpPr>
      <dsp:spPr>
        <a:xfrm>
          <a:off x="0" y="4025055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Goal Setting</a:t>
          </a:r>
        </a:p>
      </dsp:txBody>
      <dsp:txXfrm>
        <a:off x="0" y="4025055"/>
        <a:ext cx="6900512" cy="502794"/>
      </dsp:txXfrm>
    </dsp:sp>
    <dsp:sp modelId="{4C37FFC2-7FA2-4A61-8E78-DE9102DF32B3}">
      <dsp:nvSpPr>
        <dsp:cNvPr id="0" name=""/>
        <dsp:cNvSpPr/>
      </dsp:nvSpPr>
      <dsp:spPr>
        <a:xfrm>
          <a:off x="0" y="4527849"/>
          <a:ext cx="6900512" cy="0"/>
        </a:xfrm>
        <a:prstGeom prst="line">
          <a:avLst/>
        </a:prstGeom>
        <a:solidFill>
          <a:schemeClr val="accent2">
            <a:hueOff val="-1309827"/>
            <a:satOff val="-75535"/>
            <a:lumOff val="7765"/>
            <a:alphaOff val="0"/>
          </a:schemeClr>
        </a:solidFill>
        <a:ln w="12700" cap="flat" cmpd="sng" algn="ctr">
          <a:solidFill>
            <a:schemeClr val="accent2">
              <a:hueOff val="-1309827"/>
              <a:satOff val="-75535"/>
              <a:lumOff val="7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F9B52-4104-493D-9B5A-94373B657743}">
      <dsp:nvSpPr>
        <dsp:cNvPr id="0" name=""/>
        <dsp:cNvSpPr/>
      </dsp:nvSpPr>
      <dsp:spPr>
        <a:xfrm>
          <a:off x="0" y="4527849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Learning Myths &amp; Positive Psychology</a:t>
          </a:r>
        </a:p>
      </dsp:txBody>
      <dsp:txXfrm>
        <a:off x="0" y="4527849"/>
        <a:ext cx="6900512" cy="502794"/>
      </dsp:txXfrm>
    </dsp:sp>
    <dsp:sp modelId="{7926DFBF-28F2-4715-A6CE-DB4B16E7E58D}">
      <dsp:nvSpPr>
        <dsp:cNvPr id="0" name=""/>
        <dsp:cNvSpPr/>
      </dsp:nvSpPr>
      <dsp:spPr>
        <a:xfrm>
          <a:off x="0" y="5030643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16860-72AB-4B55-801A-ED199529D12F}">
      <dsp:nvSpPr>
        <dsp:cNvPr id="0" name=""/>
        <dsp:cNvSpPr/>
      </dsp:nvSpPr>
      <dsp:spPr>
        <a:xfrm>
          <a:off x="0" y="5030643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Assessment</a:t>
          </a:r>
        </a:p>
      </dsp:txBody>
      <dsp:txXfrm>
        <a:off x="0" y="5030643"/>
        <a:ext cx="6900512" cy="5027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B55DE-0E04-4EFD-BB91-E66C722EA719}">
      <dsp:nvSpPr>
        <dsp:cNvPr id="0" name=""/>
        <dsp:cNvSpPr/>
      </dsp:nvSpPr>
      <dsp:spPr>
        <a:xfrm>
          <a:off x="0" y="352793"/>
          <a:ext cx="6245265" cy="10073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Faculty action</a:t>
          </a:r>
        </a:p>
      </dsp:txBody>
      <dsp:txXfrm>
        <a:off x="49176" y="401969"/>
        <a:ext cx="6146913" cy="909018"/>
      </dsp:txXfrm>
    </dsp:sp>
    <dsp:sp modelId="{2599F2C0-442D-4C4D-988A-80400DA8A4E4}">
      <dsp:nvSpPr>
        <dsp:cNvPr id="0" name=""/>
        <dsp:cNvSpPr/>
      </dsp:nvSpPr>
      <dsp:spPr>
        <a:xfrm>
          <a:off x="0" y="1360163"/>
          <a:ext cx="6245265" cy="217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87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/>
            <a:t>Create slack channel or other group text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 dirty="0"/>
            <a:t>Host informal meet-ups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3300" kern="1200" dirty="0"/>
        </a:p>
      </dsp:txBody>
      <dsp:txXfrm>
        <a:off x="0" y="1360163"/>
        <a:ext cx="6245265" cy="2173500"/>
      </dsp:txXfrm>
    </dsp:sp>
    <dsp:sp modelId="{873B8C9E-47F5-4715-806B-B456E15F209E}">
      <dsp:nvSpPr>
        <dsp:cNvPr id="0" name=""/>
        <dsp:cNvSpPr/>
      </dsp:nvSpPr>
      <dsp:spPr>
        <a:xfrm>
          <a:off x="0" y="3533663"/>
          <a:ext cx="6245265" cy="100737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Course/Department action</a:t>
          </a:r>
          <a:endParaRPr lang="en-US" sz="4200" kern="1200" dirty="0"/>
        </a:p>
      </dsp:txBody>
      <dsp:txXfrm>
        <a:off x="49176" y="3582839"/>
        <a:ext cx="6146913" cy="909018"/>
      </dsp:txXfrm>
    </dsp:sp>
    <dsp:sp modelId="{38C36A00-C1FB-45EF-BB0C-D48FC0DFE531}">
      <dsp:nvSpPr>
        <dsp:cNvPr id="0" name=""/>
        <dsp:cNvSpPr/>
      </dsp:nvSpPr>
      <dsp:spPr>
        <a:xfrm>
          <a:off x="0" y="4541033"/>
          <a:ext cx="6245265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87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/>
            <a:t>Host end-of-semester gathering</a:t>
          </a:r>
          <a:endParaRPr lang="en-US" sz="3300" kern="1200" dirty="0"/>
        </a:p>
      </dsp:txBody>
      <dsp:txXfrm>
        <a:off x="0" y="4541033"/>
        <a:ext cx="6245265" cy="695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501B3-8BC8-41CC-B19B-E644111C43FE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2A0C2-3B5B-43C2-879D-F77F992D2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3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2A0C2-3B5B-43C2-879D-F77F992D22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01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2A0C2-3B5B-43C2-879D-F77F992D22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47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2A0C2-3B5B-43C2-879D-F77F992D22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56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2A0C2-3B5B-43C2-879D-F77F992D22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3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F9F2B-873C-4458-D422-832B011EC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585751-967B-9AFE-63B1-579DACC48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749B5-07F3-B6A3-DD38-0496F492D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2CD3-E093-4B8A-BE00-43A27714FFB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155FA-8744-0354-E613-0E1136720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8B8C3-672F-898E-4961-FEAA03E6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D281-E42B-4E28-8986-CB2C437AB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3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02422-7810-90CE-D90B-2272BA4A7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736FDA-9833-C3B4-EF50-2CBD3B0CD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46632-5418-361C-0ACF-D7478A0A1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2CD3-E093-4B8A-BE00-43A27714FFB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8AB4C-DD3F-7166-782B-281DDE353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B177D-5CBA-FE8A-7DD6-9D4E4079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D281-E42B-4E28-8986-CB2C437AB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2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CF3730-2233-A00A-6080-4B56C8BD0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02D784-BF43-1D95-7D70-B2D3BE55C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304DD-86FC-37DF-0E66-E20C45951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2CD3-E093-4B8A-BE00-43A27714FFB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F66D3-4E89-AC71-FDD7-238C19D90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2FD6D-4EFA-71C8-4A8C-D42534446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D281-E42B-4E28-8986-CB2C437AB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7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BF680-F2FF-1C27-DEEB-EBC64427D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8223A-D12E-F7A5-3804-DDCAB1C98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97BEA-95E3-4476-9395-B0274AB17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2CD3-E093-4B8A-BE00-43A27714FFB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C425D-5804-351B-7865-4793B3C36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6FE61-3B7C-B715-86A0-23B4B7D5A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D281-E42B-4E28-8986-CB2C437AB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79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C50C9-B05A-EE3B-E3FE-2CAB96275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E7EB1-0B73-5FFD-259C-E80FD1177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F8619-9EE0-3848-AA0D-34F275DF2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2CD3-E093-4B8A-BE00-43A27714FFB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1E05A-465E-5430-6FB1-271E4A185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D3715-FA5D-80C5-A842-042B884D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D281-E42B-4E28-8986-CB2C437AB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CB6FC-BBD9-CCC2-5DE5-C89349189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EE1B7-DC49-0B71-763A-2BE8C79AE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E6D5AE-AAA0-8F21-96CF-650237936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74213C-C98B-D75B-8FB0-513181A41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2CD3-E093-4B8A-BE00-43A27714FFB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3582D-1070-3BCA-0BCB-7969A576C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293C9-EEE8-E285-5F36-34378C856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D281-E42B-4E28-8986-CB2C437AB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961F1-EDC8-C8E3-DABD-4D60C4E5C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2A16A-CC37-9CD4-4E85-F83AE3CA3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159E2-4DC3-6FD4-EB8A-5019835A4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8C8E2D-E1B7-7C39-C8CB-6A9D94FA36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E7B7CB-DB8A-9CBB-34D2-A5ADA1D02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A64D46-AA87-B4D1-E5E6-2EEE860BA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2CD3-E093-4B8A-BE00-43A27714FFB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CAD91F-F7EF-C325-7A7B-9B85D1384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82DC2-4621-152C-3E75-97FFF8E64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D281-E42B-4E28-8986-CB2C437AB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7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28CE4-60BB-5991-9C2D-890AEAB7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C7EAB0-B035-7174-6890-D4FCCCCBB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2CD3-E093-4B8A-BE00-43A27714FFB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E5427-7AAC-4C58-C98A-C5007B2FA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45CE0-E607-E340-1BB3-F319D1FC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D281-E42B-4E28-8986-CB2C437AB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9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8711C1-0DDA-A22A-BD5D-5CEA39038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2CD3-E093-4B8A-BE00-43A27714FFB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E221FC-B023-C3F1-E110-17F4E128F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3A0AF-86BC-9CF5-EF18-56DF4E2A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D281-E42B-4E28-8986-CB2C437AB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2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C12A3-1B11-E492-BF4E-A5EB708EC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80CAF-67A0-939A-23D6-C8888D8EC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FED9E-2A45-0E26-2D20-8849D4602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54685-5CB2-69DE-66EF-31ED2F498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2CD3-E093-4B8A-BE00-43A27714FFB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7D695-7976-FE5C-9AD3-552620CA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3E388-42F1-B822-7A67-BA0BDEFD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D281-E42B-4E28-8986-CB2C437AB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9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AD85F-6FA5-25BB-64B4-133C4106A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F75ECF-1799-B3D2-FF61-5F8FC93AF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B2E23-73CF-1FEE-FF9F-A31E23AE3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D2873-A920-5842-3205-0C7740F88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2CD3-E093-4B8A-BE00-43A27714FFB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68BA8-F6D3-A2A3-BB1C-B89C6DA27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62A2F-9A4C-B6F3-36DD-82DBF61A5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ED281-E42B-4E28-8986-CB2C437AB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1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3AC220-48B8-CDC1-E464-62DEC18EE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8B7CC-E299-5C55-05E6-FF7944B91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E3335-D986-E541-6DB4-D0B1F7A587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C2CD3-E093-4B8A-BE00-43A27714FFB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698AE-8E3E-ACCA-872F-8ED4848DA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74530-55A1-254D-C6AD-FD560D5FE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ED281-E42B-4E28-8986-CB2C437AB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undergrad-ed.unc.edu/townsend-progra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48B3AD-BABC-66FF-5020-F43A652F4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700" b="1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Peer to Peer: </a:t>
            </a:r>
            <a:br>
              <a:rPr lang="en-US" sz="3700" b="1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700" b="1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Supporting Student Learning with Undergraduate Learning Assistants (ULAs)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BB158-7AD1-6B88-06F3-60957B10F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7308" y="591344"/>
            <a:ext cx="7578788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dirty="0"/>
              <a:t>Carribeth Bliem, Chemistry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algn="l"/>
            <a:r>
              <a:rPr lang="en-US" sz="2800" dirty="0"/>
              <a:t>Center for Faculty Excellence Faculty Showcase</a:t>
            </a:r>
          </a:p>
          <a:p>
            <a:pPr algn="l"/>
            <a:r>
              <a:rPr lang="en-US" sz="2800" dirty="0"/>
              <a:t>March 2023</a:t>
            </a:r>
          </a:p>
        </p:txBody>
      </p:sp>
    </p:spTree>
    <p:extLst>
      <p:ext uri="{BB962C8B-B14F-4D97-AF65-F5344CB8AC3E}">
        <p14:creationId xmlns:p14="http://schemas.microsoft.com/office/powerpoint/2010/main" val="3394297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330BB3-F774-D4AF-74CA-5BA5FD6CB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Ready to create a ULA program to support your students’ learning?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01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4B38B2-B4F7-570F-2B03-B6B2A5587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 algn="r"/>
            <a:r>
              <a:rPr lang="en-US" sz="5400" dirty="0"/>
              <a:t>Starting a ULA Program: Questions to consider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6D17D0EE-CA0D-938B-6DD8-DE535EF083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557072"/>
              </p:ext>
            </p:extLst>
          </p:nvPr>
        </p:nvGraphicFramePr>
        <p:xfrm>
          <a:off x="4584757" y="764467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5382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4B38B2-B4F7-570F-2B03-B6B2A5587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Chemistry &amp; Biology Programs:</a:t>
            </a:r>
            <a:br>
              <a:rPr lang="en-US" sz="5400" dirty="0"/>
            </a:br>
            <a:r>
              <a:rPr lang="en-US" sz="5400" dirty="0"/>
              <a:t>EDUC 150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37B43039-30F4-F052-C861-0149678CA7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48138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5606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4B38B2-B4F7-570F-2B03-B6B2A5587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 algn="r"/>
            <a:r>
              <a:rPr lang="en-US" sz="5400" dirty="0"/>
              <a:t>EDUC 150 Course Format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22CD1096-8DB2-E297-B330-11BEF80C9F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69253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6877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9D1FD-3949-E77B-6883-7639BDEF4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EDUC 150</a:t>
            </a: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Course</a:t>
            </a:r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Topics</a:t>
            </a:r>
          </a:p>
        </p:txBody>
      </p:sp>
      <p:sp>
        <p:nvSpPr>
          <p:cNvPr id="3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75058642-F1FB-507F-83EA-1131D2DC677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6748930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6531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9D1FD-3949-E77B-6883-7639BDEF4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613211" cy="55831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Building community among ULAs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75058642-F1FB-507F-83EA-1131D2DC677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41042870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4227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E98563-A878-4ED0-A51C-5BF36408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ACDA8-F559-4E71-BB75-23E9BADD1F64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8F18EAE-9834-401D-A1E2-75EB1A38F191}"/>
              </a:ext>
            </a:extLst>
          </p:cNvPr>
          <p:cNvSpPr txBox="1">
            <a:spLocks noChangeArrowheads="1"/>
          </p:cNvSpPr>
          <p:nvPr/>
        </p:nvSpPr>
        <p:spPr>
          <a:xfrm>
            <a:off x="389659" y="634558"/>
            <a:ext cx="11274856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Acknowledgements</a:t>
            </a:r>
            <a:endParaRPr lang="en-US" dirty="0">
              <a:ea typeface="Calibri Light"/>
              <a:cs typeface="Calibri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402773-AB8A-4F8C-8769-0832E3E16A63}"/>
              </a:ext>
            </a:extLst>
          </p:cNvPr>
          <p:cNvCxnSpPr>
            <a:cxnSpLocks/>
          </p:cNvCxnSpPr>
          <p:nvPr/>
        </p:nvCxnSpPr>
        <p:spPr>
          <a:xfrm>
            <a:off x="389659" y="1293014"/>
            <a:ext cx="1163094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ED8422B-AB0B-BA39-C76D-F0D324F2BF50}"/>
              </a:ext>
            </a:extLst>
          </p:cNvPr>
          <p:cNvSpPr txBox="1"/>
          <p:nvPr/>
        </p:nvSpPr>
        <p:spPr>
          <a:xfrm>
            <a:off x="389659" y="1473799"/>
            <a:ext cx="4934181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ea typeface="Calibri" panose="020F0502020204030204"/>
                <a:cs typeface="Calibri" panose="020F0502020204030204"/>
              </a:rPr>
              <a:t>Anna Curtis and Danielle Zurcher, Chemistry</a:t>
            </a:r>
          </a:p>
          <a:p>
            <a:endParaRPr lang="en-US" sz="32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Viji Sathy, Director, </a:t>
            </a:r>
            <a:r>
              <a:rPr lang="en-US" sz="3200" u="sng" dirty="0">
                <a:hlinkClick r:id="rId2"/>
              </a:rPr>
              <a:t>Townsend Program for Education Research.</a:t>
            </a:r>
            <a:endParaRPr lang="en-US" sz="32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ea typeface="Calibri" panose="020F0502020204030204"/>
                <a:cs typeface="Calibri" panose="020F0502020204030204"/>
              </a:rPr>
              <a:t>Bob Henshaw, UNC Center for Faculty Excellence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B384F2-A023-4642-99E1-72B3535BA8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1" b="15715"/>
          <a:stretch/>
        </p:blipFill>
        <p:spPr>
          <a:xfrm>
            <a:off x="5866667" y="1427601"/>
            <a:ext cx="5094558" cy="1042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060FF6-6BA1-431E-8046-369D920CFA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333" b="22342"/>
          <a:stretch/>
        </p:blipFill>
        <p:spPr>
          <a:xfrm>
            <a:off x="5866667" y="3077147"/>
            <a:ext cx="3764331" cy="1310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D1148C-B3FF-45B1-9D14-854C835A4E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8841" y="5075608"/>
            <a:ext cx="5935674" cy="97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52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6">
            <a:extLst>
              <a:ext uri="{FF2B5EF4-FFF2-40B4-BE49-F238E27FC236}">
                <a16:creationId xmlns:a16="http://schemas.microsoft.com/office/drawing/2014/main" id="{5AB83C82-30AD-4DF2-A9AD-CE1547FDE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0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169B62-651C-81F8-0814-1CFCD757B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 for Michelle, Christine or Carribeth?</a:t>
            </a:r>
          </a:p>
        </p:txBody>
      </p:sp>
      <p:sp>
        <p:nvSpPr>
          <p:cNvPr id="19" name="Arc 12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99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4C925A-C95B-390E-C100-6D93BCABE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5233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Utilizing ULAs in a Chemistry Large-Enrollment Course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4121DE-B6D1-81E7-9165-190A11EAA4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26" r="15855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3EFD8-14C4-C159-6934-1AFFE7236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542612"/>
            <a:ext cx="6797782" cy="426052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2800" dirty="0"/>
              <a:t>Surveyed students in two sections of </a:t>
            </a:r>
            <a:br>
              <a:rPr lang="en-US" sz="2800" dirty="0"/>
            </a:br>
            <a:r>
              <a:rPr lang="en-US" sz="2800" dirty="0"/>
              <a:t>Organic Chemistry I, CHEM 261</a:t>
            </a:r>
          </a:p>
          <a:p>
            <a:r>
              <a:rPr lang="en-US" sz="2800" dirty="0"/>
              <a:t>Fall 2022</a:t>
            </a:r>
          </a:p>
          <a:p>
            <a:r>
              <a:rPr lang="en-US" sz="2800" dirty="0"/>
              <a:t>Both sections taught by same instructor</a:t>
            </a:r>
            <a:br>
              <a:rPr lang="en-US" sz="2800" dirty="0"/>
            </a:br>
            <a:r>
              <a:rPr lang="en-US" sz="2800" b="1" dirty="0"/>
              <a:t>in different rooms</a:t>
            </a:r>
            <a:r>
              <a:rPr lang="en-US" sz="2800" dirty="0"/>
              <a:t>:</a:t>
            </a:r>
          </a:p>
          <a:p>
            <a:pPr lvl="1"/>
            <a:r>
              <a:rPr lang="en-US" dirty="0"/>
              <a:t>Carroll 111, an active-learning space (n=205)</a:t>
            </a:r>
          </a:p>
          <a:p>
            <a:pPr lvl="1"/>
            <a:r>
              <a:rPr lang="en-US" dirty="0"/>
              <a:t>Murray G202, a traditional lecture hall (n=227)</a:t>
            </a:r>
          </a:p>
          <a:p>
            <a:pPr lvl="1"/>
            <a:r>
              <a:rPr lang="en-US" dirty="0"/>
              <a:t>Nine ULAs in each section</a:t>
            </a:r>
          </a:p>
          <a:p>
            <a:r>
              <a:rPr lang="en-US" sz="2800" dirty="0"/>
              <a:t>Response rate &gt;80%</a:t>
            </a:r>
          </a:p>
        </p:txBody>
      </p:sp>
    </p:spTree>
    <p:extLst>
      <p:ext uri="{BB962C8B-B14F-4D97-AF65-F5344CB8AC3E}">
        <p14:creationId xmlns:p14="http://schemas.microsoft.com/office/powerpoint/2010/main" val="1087945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9D98B-A385-E215-E656-23EEDAC12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973"/>
          </a:xfrm>
        </p:spPr>
        <p:txBody>
          <a:bodyPr>
            <a:noAutofit/>
          </a:bodyPr>
          <a:lstStyle/>
          <a:p>
            <a:r>
              <a:rPr lang="en-US" sz="4000" dirty="0"/>
              <a:t>Students report that classroom design makes a difference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2252FA-769A-1516-5F9E-B3AEBC4BE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68369" y="1606627"/>
            <a:ext cx="4985431" cy="2926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1CFB62-7F9C-2410-89CE-14E551A47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37" y="1607516"/>
            <a:ext cx="5303520" cy="292430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056E18-6ACB-E5D1-FBF2-A77A5D29FB38}"/>
              </a:ext>
            </a:extLst>
          </p:cNvPr>
          <p:cNvCxnSpPr>
            <a:cxnSpLocks/>
          </p:cNvCxnSpPr>
          <p:nvPr/>
        </p:nvCxnSpPr>
        <p:spPr>
          <a:xfrm>
            <a:off x="389659" y="1293014"/>
            <a:ext cx="1163094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A1CC765-5EF7-4470-A17D-C21ED5DED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395853"/>
              </p:ext>
            </p:extLst>
          </p:nvPr>
        </p:nvGraphicFramePr>
        <p:xfrm>
          <a:off x="661137" y="4559146"/>
          <a:ext cx="10778286" cy="20116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59919">
                  <a:extLst>
                    <a:ext uri="{9D8B030D-6E8A-4147-A177-3AD203B41FA5}">
                      <a16:colId xmlns:a16="http://schemas.microsoft.com/office/drawing/2014/main" val="2876642452"/>
                    </a:ext>
                  </a:extLst>
                </a:gridCol>
                <a:gridCol w="7366418">
                  <a:extLst>
                    <a:ext uri="{9D8B030D-6E8A-4147-A177-3AD203B41FA5}">
                      <a16:colId xmlns:a16="http://schemas.microsoft.com/office/drawing/2014/main" val="465806203"/>
                    </a:ext>
                  </a:extLst>
                </a:gridCol>
                <a:gridCol w="1851949">
                  <a:extLst>
                    <a:ext uri="{9D8B030D-6E8A-4147-A177-3AD203B41FA5}">
                      <a16:colId xmlns:a16="http://schemas.microsoft.com/office/drawing/2014/main" val="646105074"/>
                    </a:ext>
                  </a:extLst>
                </a:gridCol>
              </a:tblGrid>
              <a:tr h="720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Carroll 111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(n=160)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4.37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5888" indent="0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Based on where I usually sit during class, it is easy for ULAs to access my area and work with me. 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(5 = very easy)</a:t>
                      </a:r>
                    </a:p>
                    <a:p>
                      <a:pPr marL="115888" indent="0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*Statistically significant difference based on independent t-test, p &lt; 0.05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Murray G202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(n=186)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1978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331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A9AAA7C0-D56A-D0B2-0594-6C95F90D2D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388653"/>
              </p:ext>
            </p:extLst>
          </p:nvPr>
        </p:nvGraphicFramePr>
        <p:xfrm>
          <a:off x="838200" y="1309805"/>
          <a:ext cx="10515599" cy="489083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7990730">
                  <a:extLst>
                    <a:ext uri="{9D8B030D-6E8A-4147-A177-3AD203B41FA5}">
                      <a16:colId xmlns:a16="http://schemas.microsoft.com/office/drawing/2014/main" val="4205776157"/>
                    </a:ext>
                  </a:extLst>
                </a:gridCol>
                <a:gridCol w="1315856">
                  <a:extLst>
                    <a:ext uri="{9D8B030D-6E8A-4147-A177-3AD203B41FA5}">
                      <a16:colId xmlns:a16="http://schemas.microsoft.com/office/drawing/2014/main" val="132420311"/>
                    </a:ext>
                  </a:extLst>
                </a:gridCol>
                <a:gridCol w="1209013">
                  <a:extLst>
                    <a:ext uri="{9D8B030D-6E8A-4147-A177-3AD203B41FA5}">
                      <a16:colId xmlns:a16="http://schemas.microsoft.com/office/drawing/2014/main" val="31869424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</a:rPr>
                        <a:t>Thinking about your experience during this course, how much do you agree or disagree with the following statements: </a:t>
                      </a:r>
                      <a:br>
                        <a:rPr lang="en-US" sz="2800" b="0" dirty="0">
                          <a:effectLst/>
                        </a:rPr>
                      </a:br>
                      <a:r>
                        <a:rPr lang="en-US" sz="2800" b="0" dirty="0">
                          <a:effectLst/>
                        </a:rPr>
                        <a:t>(5 = strongly agree)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</a:rPr>
                        <a:t> Carroll 111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</a:rPr>
                        <a:t>Murray G202 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250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1526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The ULAs were available to answer questions during group activities.</a:t>
                      </a:r>
                    </a:p>
                    <a:p>
                      <a:pPr marL="21526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4.56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4.38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875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1526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After talking with a ULA, I sometimes explain what I learned to the rest of my group.</a:t>
                      </a:r>
                    </a:p>
                    <a:p>
                      <a:pPr marL="21526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3.98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3.75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958884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C702D2F7-BC53-FE5E-AC88-64379B271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769"/>
          </a:xfrm>
        </p:spPr>
        <p:txBody>
          <a:bodyPr>
            <a:noAutofit/>
          </a:bodyPr>
          <a:lstStyle/>
          <a:p>
            <a:r>
              <a:rPr lang="en-US" sz="4000" dirty="0"/>
              <a:t>Student experiences in Carroll 111 vs Murray G202</a:t>
            </a:r>
          </a:p>
        </p:txBody>
      </p:sp>
    </p:spTree>
    <p:extLst>
      <p:ext uri="{BB962C8B-B14F-4D97-AF65-F5344CB8AC3E}">
        <p14:creationId xmlns:p14="http://schemas.microsoft.com/office/powerpoint/2010/main" val="2091698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0D811-602B-DB2B-AC58-87687B263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4860"/>
          </a:xfrm>
        </p:spPr>
        <p:txBody>
          <a:bodyPr>
            <a:normAutofit/>
          </a:bodyPr>
          <a:lstStyle/>
          <a:p>
            <a:r>
              <a:rPr lang="en-US" sz="4000" dirty="0"/>
              <a:t>Student quotes about Carroll 111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580B1D4-770F-439D-95A3-FD92BE167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987"/>
            <a:ext cx="10515600" cy="5195218"/>
          </a:xfrm>
        </p:spPr>
        <p:txBody>
          <a:bodyPr>
            <a:normAutofit lnSpcReduction="10000"/>
          </a:bodyPr>
          <a:lstStyle/>
          <a:p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am so </a:t>
            </a: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 more engaged 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Carroll. I normally get distracted in class and lose focus but in [Carroll 111] the students at my table help keep me present and </a:t>
            </a: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ULAs walking around keep me engaged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the problems too.</a:t>
            </a:r>
            <a:b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love this classroom so much. </a:t>
            </a:r>
            <a:r>
              <a:rPr lang="en-US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am more likely to talk to ULAs and feel more comfortable being academically vulnerable 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the people at my table.</a:t>
            </a:r>
            <a:b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lecture-hall style classroom [Chapman with stadium seating] just was not practical for learning the material. […]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near-impossible to get help from a ULA unless you sit on the end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3C45C2-00A5-A7E4-E0D5-41015F9B9524}"/>
              </a:ext>
            </a:extLst>
          </p:cNvPr>
          <p:cNvCxnSpPr>
            <a:cxnSpLocks/>
          </p:cNvCxnSpPr>
          <p:nvPr/>
        </p:nvCxnSpPr>
        <p:spPr>
          <a:xfrm>
            <a:off x="389659" y="1293014"/>
            <a:ext cx="1163094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454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9D98B-A385-E215-E656-23EEDAC12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619"/>
          </a:xfrm>
        </p:spPr>
        <p:txBody>
          <a:bodyPr>
            <a:noAutofit/>
          </a:bodyPr>
          <a:lstStyle/>
          <a:p>
            <a:r>
              <a:rPr lang="en-US" sz="4000" dirty="0"/>
              <a:t>ULAs: More students get more assistance in active learning space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2252FA-769A-1516-5F9E-B3AEBC4BE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36124" y="1653552"/>
            <a:ext cx="5103077" cy="29951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1CFB62-7F9C-2410-89CE-14E551A47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99" y="1653552"/>
            <a:ext cx="5431973" cy="299513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EF55AF8-7A4D-B4C4-28BC-B39B11BFC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218679"/>
              </p:ext>
            </p:extLst>
          </p:nvPr>
        </p:nvGraphicFramePr>
        <p:xfrm>
          <a:off x="923719" y="4945283"/>
          <a:ext cx="10778286" cy="18060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59919">
                  <a:extLst>
                    <a:ext uri="{9D8B030D-6E8A-4147-A177-3AD203B41FA5}">
                      <a16:colId xmlns:a16="http://schemas.microsoft.com/office/drawing/2014/main" val="2876642452"/>
                    </a:ext>
                  </a:extLst>
                </a:gridCol>
                <a:gridCol w="7366418">
                  <a:extLst>
                    <a:ext uri="{9D8B030D-6E8A-4147-A177-3AD203B41FA5}">
                      <a16:colId xmlns:a16="http://schemas.microsoft.com/office/drawing/2014/main" val="465806203"/>
                    </a:ext>
                  </a:extLst>
                </a:gridCol>
                <a:gridCol w="1851949">
                  <a:extLst>
                    <a:ext uri="{9D8B030D-6E8A-4147-A177-3AD203B41FA5}">
                      <a16:colId xmlns:a16="http://schemas.microsoft.com/office/drawing/2014/main" val="6461050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Carroll 111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(n=9)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7150" marR="0" lvl="1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effectLst/>
                        </a:rPr>
                        <a:t>Percentage of ULAs who indicated that they could easily access </a:t>
                      </a:r>
                      <a:r>
                        <a:rPr lang="en-US" sz="3200" b="1" dirty="0">
                          <a:effectLst/>
                        </a:rPr>
                        <a:t>all of the students </a:t>
                      </a:r>
                      <a:r>
                        <a:rPr lang="en-US" sz="3200" dirty="0">
                          <a:effectLst/>
                        </a:rPr>
                        <a:t>in their section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Murray G202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n=8)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1978063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019F85-746D-4AF3-808C-50C7D2BDBB8D}"/>
              </a:ext>
            </a:extLst>
          </p:cNvPr>
          <p:cNvCxnSpPr>
            <a:cxnSpLocks/>
          </p:cNvCxnSpPr>
          <p:nvPr/>
        </p:nvCxnSpPr>
        <p:spPr>
          <a:xfrm>
            <a:off x="389659" y="1293014"/>
            <a:ext cx="1163094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140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2F90C-CD97-0BC0-0923-9266A3A41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9584"/>
          </a:xfrm>
        </p:spPr>
        <p:txBody>
          <a:bodyPr>
            <a:normAutofit/>
          </a:bodyPr>
          <a:lstStyle/>
          <a:p>
            <a:r>
              <a:rPr lang="en-US" sz="4000" dirty="0"/>
              <a:t>ULAs: Classroom design impacts their efforts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938FD2-2A9C-D5BE-3F7B-162991EAEB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409541"/>
              </p:ext>
            </p:extLst>
          </p:nvPr>
        </p:nvGraphicFramePr>
        <p:xfrm>
          <a:off x="905236" y="1339358"/>
          <a:ext cx="10381527" cy="5340541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7888850">
                  <a:extLst>
                    <a:ext uri="{9D8B030D-6E8A-4147-A177-3AD203B41FA5}">
                      <a16:colId xmlns:a16="http://schemas.microsoft.com/office/drawing/2014/main" val="2323229703"/>
                    </a:ext>
                  </a:extLst>
                </a:gridCol>
                <a:gridCol w="1245785">
                  <a:extLst>
                    <a:ext uri="{9D8B030D-6E8A-4147-A177-3AD203B41FA5}">
                      <a16:colId xmlns:a16="http://schemas.microsoft.com/office/drawing/2014/main" val="3670066839"/>
                    </a:ext>
                  </a:extLst>
                </a:gridCol>
                <a:gridCol w="1246892">
                  <a:extLst>
                    <a:ext uri="{9D8B030D-6E8A-4147-A177-3AD203B41FA5}">
                      <a16:colId xmlns:a16="http://schemas.microsoft.com/office/drawing/2014/main" val="3789894814"/>
                    </a:ext>
                  </a:extLst>
                </a:gridCol>
              </a:tblGrid>
              <a:tr h="4139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Percentage of ULAs who found it </a:t>
                      </a: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effectLst/>
                        </a:rPr>
                        <a:t>easy </a:t>
                      </a:r>
                      <a:r>
                        <a:rPr lang="en-US" sz="3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or </a:t>
                      </a: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effectLst/>
                        </a:rPr>
                        <a:t>very easy</a:t>
                      </a:r>
                      <a:r>
                        <a:rPr lang="en-US" sz="3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during class to:</a:t>
                      </a:r>
                      <a:endParaRPr lang="en-US" sz="32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40" marR="5354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Carroll 111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(n=9)</a:t>
                      </a:r>
                      <a:endParaRPr lang="en-US" sz="28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40" marR="5354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Murray G202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(n=8)</a:t>
                      </a:r>
                      <a:endParaRPr lang="en-US" sz="28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40" marR="5354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139043"/>
                  </a:ext>
                </a:extLst>
              </a:tr>
              <a:tr h="413941">
                <a:tc>
                  <a:txBody>
                    <a:bodyPr/>
                    <a:lstStyle/>
                    <a:p>
                      <a:pPr marL="46355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200" b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 see students’ work</a:t>
                      </a:r>
                    </a:p>
                    <a:p>
                      <a:pPr marL="46355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40" marR="53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200" b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3540" marR="53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200" b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37%</a:t>
                      </a:r>
                    </a:p>
                  </a:txBody>
                  <a:tcPr marL="53540" marR="5354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1181543"/>
                  </a:ext>
                </a:extLst>
              </a:tr>
              <a:tr h="413941">
                <a:tc>
                  <a:txBody>
                    <a:bodyPr/>
                    <a:lstStyle/>
                    <a:p>
                      <a:pPr marL="46355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200" b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 explain concepts to groups of students</a:t>
                      </a:r>
                    </a:p>
                    <a:p>
                      <a:pPr marL="46355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40" marR="53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200" b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3540" marR="53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200" b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53540" marR="5354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1721672"/>
                  </a:ext>
                </a:extLst>
              </a:tr>
              <a:tr h="413941">
                <a:tc>
                  <a:txBody>
                    <a:bodyPr/>
                    <a:lstStyle/>
                    <a:p>
                      <a:pPr marL="46355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200" b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 hear student conversations</a:t>
                      </a:r>
                    </a:p>
                    <a:p>
                      <a:pPr marL="46355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40" marR="53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200" b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53540" marR="53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200" b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53540" marR="5354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489361"/>
                  </a:ext>
                </a:extLst>
              </a:tr>
              <a:tr h="413941">
                <a:tc>
                  <a:txBody>
                    <a:bodyPr/>
                    <a:lstStyle/>
                    <a:p>
                      <a:pPr marL="46355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200" b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 engage with students without getting in the way of others’ ability to see the screen or instructor</a:t>
                      </a:r>
                    </a:p>
                  </a:txBody>
                  <a:tcPr marL="53540" marR="53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200" b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3540" marR="535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200" b="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3540" marR="5354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7106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067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2F90C-CD97-0BC0-0923-9266A3A41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ULAs: Initiating conversations is easier in a classroom designed for discussion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938FD2-2A9C-D5BE-3F7B-162991EAEB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108402"/>
              </p:ext>
            </p:extLst>
          </p:nvPr>
        </p:nvGraphicFramePr>
        <p:xfrm>
          <a:off x="905236" y="1690688"/>
          <a:ext cx="10381527" cy="3865944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7888850">
                  <a:extLst>
                    <a:ext uri="{9D8B030D-6E8A-4147-A177-3AD203B41FA5}">
                      <a16:colId xmlns:a16="http://schemas.microsoft.com/office/drawing/2014/main" val="2323229703"/>
                    </a:ext>
                  </a:extLst>
                </a:gridCol>
                <a:gridCol w="1245785">
                  <a:extLst>
                    <a:ext uri="{9D8B030D-6E8A-4147-A177-3AD203B41FA5}">
                      <a16:colId xmlns:a16="http://schemas.microsoft.com/office/drawing/2014/main" val="3670066839"/>
                    </a:ext>
                  </a:extLst>
                </a:gridCol>
                <a:gridCol w="1246892">
                  <a:extLst>
                    <a:ext uri="{9D8B030D-6E8A-4147-A177-3AD203B41FA5}">
                      <a16:colId xmlns:a16="http://schemas.microsoft.com/office/drawing/2014/main" val="3789894814"/>
                    </a:ext>
                  </a:extLst>
                </a:gridCol>
              </a:tblGrid>
              <a:tr h="4139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Percentage of ULAs who reported that they </a:t>
                      </a: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effectLst/>
                        </a:rPr>
                        <a:t>often initiated interactions</a:t>
                      </a:r>
                      <a:r>
                        <a:rPr lang="en-US" sz="3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by:</a:t>
                      </a:r>
                      <a:endParaRPr lang="en-US" sz="32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40" marR="5354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Carroll 111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(n=9)</a:t>
                      </a:r>
                      <a:endParaRPr lang="en-US" sz="28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40" marR="5354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Murray G202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ysClr val="windowText" lastClr="000000"/>
                          </a:solidFill>
                          <a:effectLst/>
                        </a:rPr>
                        <a:t>(n=8)</a:t>
                      </a:r>
                      <a:endParaRPr lang="en-US" sz="28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40" marR="5354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139043"/>
                  </a:ext>
                </a:extLst>
              </a:tr>
              <a:tr h="133849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effectLst/>
                        </a:rPr>
                        <a:t>… 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listening to student conversations</a:t>
                      </a:r>
                    </a:p>
                  </a:txBody>
                  <a:tcPr marL="53540" marR="535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effectLst/>
                        </a:rPr>
                        <a:t>78%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40" marR="535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effectLst/>
                        </a:rPr>
                        <a:t>25%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40" marR="53540" marT="0" marB="0"/>
                </a:tc>
                <a:extLst>
                  <a:ext uri="{0D108BD9-81ED-4DB2-BD59-A6C34878D82A}">
                    <a16:rowId xmlns:a16="http://schemas.microsoft.com/office/drawing/2014/main" val="2335327306"/>
                  </a:ext>
                </a:extLst>
              </a:tr>
              <a:tr h="302067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effectLst/>
                        </a:rPr>
                        <a:t>… 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looking at students’ written answers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40" marR="535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effectLst/>
                        </a:rPr>
                        <a:t>66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40" marR="535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effectLst/>
                        </a:rPr>
                        <a:t>25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40" marR="53540" marT="0" marB="0"/>
                </a:tc>
                <a:extLst>
                  <a:ext uri="{0D108BD9-81ED-4DB2-BD59-A6C34878D82A}">
                    <a16:rowId xmlns:a16="http://schemas.microsoft.com/office/drawing/2014/main" val="412160340"/>
                  </a:ext>
                </a:extLst>
              </a:tr>
              <a:tr h="133849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effectLst/>
                        </a:rPr>
                        <a:t>… 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verbally asking students if they need help.  </a:t>
                      </a:r>
                    </a:p>
                  </a:txBody>
                  <a:tcPr marL="53540" marR="535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effectLst/>
                        </a:rPr>
                        <a:t>88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40" marR="535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effectLst/>
                        </a:rPr>
                        <a:t>62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40" marR="53540" marT="0" marB="0"/>
                </a:tc>
                <a:extLst>
                  <a:ext uri="{0D108BD9-81ED-4DB2-BD59-A6C34878D82A}">
                    <a16:rowId xmlns:a16="http://schemas.microsoft.com/office/drawing/2014/main" val="462849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983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0D811-602B-DB2B-AC58-87687B263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9584"/>
          </a:xfrm>
        </p:spPr>
        <p:txBody>
          <a:bodyPr>
            <a:normAutofit/>
          </a:bodyPr>
          <a:lstStyle/>
          <a:p>
            <a:r>
              <a:rPr lang="en-US" sz="5400" dirty="0"/>
              <a:t>ULA comments about Carroll 111</a:t>
            </a:r>
          </a:p>
        </p:txBody>
      </p:sp>
      <p:pic>
        <p:nvPicPr>
          <p:cNvPr id="6" name="Content Placeholder 5" descr="Text, timeline&#10;&#10;Description automatically generated">
            <a:extLst>
              <a:ext uri="{FF2B5EF4-FFF2-40B4-BE49-F238E27FC236}">
                <a16:creationId xmlns:a16="http://schemas.microsoft.com/office/drawing/2014/main" id="{53D3D9D6-B5EB-289B-157D-CEBA5EA45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8" t="15501" r="21929" b="19860"/>
          <a:stretch/>
        </p:blipFill>
        <p:spPr>
          <a:xfrm>
            <a:off x="838200" y="1435261"/>
            <a:ext cx="9685056" cy="5422739"/>
          </a:xfr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331DE9-DC25-A995-7002-5F23B685D383}"/>
              </a:ext>
            </a:extLst>
          </p:cNvPr>
          <p:cNvCxnSpPr>
            <a:cxnSpLocks/>
          </p:cNvCxnSpPr>
          <p:nvPr/>
        </p:nvCxnSpPr>
        <p:spPr>
          <a:xfrm>
            <a:off x="389659" y="1293014"/>
            <a:ext cx="1163094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140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</TotalTime>
  <Words>843</Words>
  <Application>Microsoft Office PowerPoint</Application>
  <PresentationFormat>Widescreen</PresentationFormat>
  <Paragraphs>131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Peer to Peer:  Supporting Student Learning with Undergraduate Learning Assistants (ULAs)</vt:lpstr>
      <vt:lpstr>Utilizing ULAs in a Chemistry Large-Enrollment Course</vt:lpstr>
      <vt:lpstr>Students report that classroom design makes a difference</vt:lpstr>
      <vt:lpstr>Student experiences in Carroll 111 vs Murray G202</vt:lpstr>
      <vt:lpstr>Student quotes about Carroll 111</vt:lpstr>
      <vt:lpstr>ULAs: More students get more assistance in active learning space</vt:lpstr>
      <vt:lpstr>ULAs: Classroom design impacts their efforts</vt:lpstr>
      <vt:lpstr>ULAs: Initiating conversations is easier in a classroom designed for discussion</vt:lpstr>
      <vt:lpstr>ULA comments about Carroll 111</vt:lpstr>
      <vt:lpstr>Ready to create a ULA program to support your students’ learning?</vt:lpstr>
      <vt:lpstr>Starting a ULA Program: Questions to consider</vt:lpstr>
      <vt:lpstr>Chemistry &amp; Biology Programs: EDUC 150</vt:lpstr>
      <vt:lpstr>EDUC 150 Course Format</vt:lpstr>
      <vt:lpstr>EDUC 150 Course Topics</vt:lpstr>
      <vt:lpstr>Building community among ULAs</vt:lpstr>
      <vt:lpstr>PowerPoint Presentation</vt:lpstr>
      <vt:lpstr>Questions for Michelle, Christine or Carribeth?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 150</dc:title>
  <dc:creator>Hall, Julianne Bain</dc:creator>
  <cp:lastModifiedBy>Bliem, Carribeth L</cp:lastModifiedBy>
  <cp:revision>269</cp:revision>
  <dcterms:created xsi:type="dcterms:W3CDTF">2023-03-09T15:15:06Z</dcterms:created>
  <dcterms:modified xsi:type="dcterms:W3CDTF">2023-03-24T21:46:19Z</dcterms:modified>
</cp:coreProperties>
</file>