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D4114-9654-4584-B0C3-851B58873F39}" v="948" dt="2023-03-22T15:33:0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3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14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ger, Dana Frances" userId="7664eda6-5ced-46bd-9512-b950247d2edf" providerId="ADAL" clId="{A86D4114-9654-4584-B0C3-851B58873F39}"/>
    <pc:docChg chg="custSel delSld modSld">
      <pc:chgData name="Riger, Dana Frances" userId="7664eda6-5ced-46bd-9512-b950247d2edf" providerId="ADAL" clId="{A86D4114-9654-4584-B0C3-851B58873F39}" dt="2023-03-23T15:46:55.148" v="1071" actId="47"/>
      <pc:docMkLst>
        <pc:docMk/>
      </pc:docMkLst>
      <pc:sldChg chg="modSp mod modAnim">
        <pc:chgData name="Riger, Dana Frances" userId="7664eda6-5ced-46bd-9512-b950247d2edf" providerId="ADAL" clId="{A86D4114-9654-4584-B0C3-851B58873F39}" dt="2023-03-22T15:33:09.278" v="1058"/>
        <pc:sldMkLst>
          <pc:docMk/>
          <pc:sldMk cId="590505424" sldId="258"/>
        </pc:sldMkLst>
        <pc:spChg chg="mod">
          <ac:chgData name="Riger, Dana Frances" userId="7664eda6-5ced-46bd-9512-b950247d2edf" providerId="ADAL" clId="{A86D4114-9654-4584-B0C3-851B58873F39}" dt="2023-03-22T15:27:59.235" v="959" actId="1076"/>
          <ac:spMkLst>
            <pc:docMk/>
            <pc:sldMk cId="590505424" sldId="258"/>
            <ac:spMk id="5" creationId="{6E324749-A38E-3F26-0F32-4D4366BCCA82}"/>
          </ac:spMkLst>
        </pc:spChg>
        <pc:spChg chg="mod">
          <ac:chgData name="Riger, Dana Frances" userId="7664eda6-5ced-46bd-9512-b950247d2edf" providerId="ADAL" clId="{A86D4114-9654-4584-B0C3-851B58873F39}" dt="2023-03-22T15:32:48.421" v="1057" actId="20577"/>
          <ac:spMkLst>
            <pc:docMk/>
            <pc:sldMk cId="590505424" sldId="258"/>
            <ac:spMk id="6" creationId="{469DFCD4-E25D-3953-B319-95DE94014CF5}"/>
          </ac:spMkLst>
        </pc:spChg>
      </pc:sldChg>
      <pc:sldChg chg="modSp modAnim">
        <pc:chgData name="Riger, Dana Frances" userId="7664eda6-5ced-46bd-9512-b950247d2edf" providerId="ADAL" clId="{A86D4114-9654-4584-B0C3-851B58873F39}" dt="2023-03-22T15:23:03.761" v="958" actId="20577"/>
        <pc:sldMkLst>
          <pc:docMk/>
          <pc:sldMk cId="523156240" sldId="261"/>
        </pc:sldMkLst>
        <pc:graphicFrameChg chg="mod">
          <ac:chgData name="Riger, Dana Frances" userId="7664eda6-5ced-46bd-9512-b950247d2edf" providerId="ADAL" clId="{A86D4114-9654-4584-B0C3-851B58873F39}" dt="2023-03-22T15:23:03.761" v="958" actId="20577"/>
          <ac:graphicFrameMkLst>
            <pc:docMk/>
            <pc:sldMk cId="523156240" sldId="261"/>
            <ac:graphicFrameMk id="5" creationId="{FDF32092-9566-6AF1-812D-DFB884E1CCBD}"/>
          </ac:graphicFrameMkLst>
        </pc:graphicFrameChg>
      </pc:sldChg>
      <pc:sldChg chg="modSp del mod">
        <pc:chgData name="Riger, Dana Frances" userId="7664eda6-5ced-46bd-9512-b950247d2edf" providerId="ADAL" clId="{A86D4114-9654-4584-B0C3-851B58873F39}" dt="2023-03-23T15:46:55.148" v="1071" actId="47"/>
        <pc:sldMkLst>
          <pc:docMk/>
          <pc:sldMk cId="3782178319" sldId="262"/>
        </pc:sldMkLst>
        <pc:picChg chg="mod">
          <ac:chgData name="Riger, Dana Frances" userId="7664eda6-5ced-46bd-9512-b950247d2edf" providerId="ADAL" clId="{A86D4114-9654-4584-B0C3-851B58873F39}" dt="2023-03-23T15:46:46.084" v="1068" actId="1076"/>
          <ac:picMkLst>
            <pc:docMk/>
            <pc:sldMk cId="3782178319" sldId="262"/>
            <ac:picMk id="4" creationId="{34BBAE54-7BF1-8DC4-6DBD-C589A115D585}"/>
          </ac:picMkLst>
        </pc:picChg>
        <pc:picChg chg="mod">
          <ac:chgData name="Riger, Dana Frances" userId="7664eda6-5ced-46bd-9512-b950247d2edf" providerId="ADAL" clId="{A86D4114-9654-4584-B0C3-851B58873F39}" dt="2023-03-23T15:46:49.087" v="1069" actId="1076"/>
          <ac:picMkLst>
            <pc:docMk/>
            <pc:sldMk cId="3782178319" sldId="262"/>
            <ac:picMk id="7" creationId="{387DBC80-111C-4FC8-91C9-A13754B76A42}"/>
          </ac:picMkLst>
        </pc:picChg>
        <pc:picChg chg="mod">
          <ac:chgData name="Riger, Dana Frances" userId="7664eda6-5ced-46bd-9512-b950247d2edf" providerId="ADAL" clId="{A86D4114-9654-4584-B0C3-851B58873F39}" dt="2023-03-23T15:46:52.175" v="1070" actId="1076"/>
          <ac:picMkLst>
            <pc:docMk/>
            <pc:sldMk cId="3782178319" sldId="262"/>
            <ac:picMk id="10" creationId="{B7598497-CBD7-B9C3-5D59-E205734E3F7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98662-00E6-4933-8ED4-9CDC84DE52E3}" type="doc">
      <dgm:prSet loTypeId="urn:microsoft.com/office/officeart/2005/8/layout/vList6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9C6426-6689-48E2-91FA-3B96E8F0BB1C}">
      <dgm:prSet custT="1"/>
      <dgm:spPr/>
      <dgm:t>
        <a:bodyPr/>
        <a:lstStyle/>
        <a:p>
          <a:r>
            <a:rPr lang="en-US" sz="1800" dirty="0">
              <a:latin typeface="+mn-lt"/>
            </a:rPr>
            <a:t>Remove Assignments</a:t>
          </a:r>
        </a:p>
      </dgm:t>
    </dgm:pt>
    <dgm:pt modelId="{F607C5A0-4939-461F-8046-41C49A85DEB7}" type="parTrans" cxnId="{4CC46A40-15CF-44A7-9F38-10783812156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A23A7CA-0A5C-483A-85F1-6D9DDF25A14B}" type="sibTrans" cxnId="{4CC46A40-15CF-44A7-9F38-10783812156B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AC082AF-E2B4-46A0-A113-A30A0F3FCECB}">
      <dgm:prSet custT="1"/>
      <dgm:spPr/>
      <dgm:t>
        <a:bodyPr/>
        <a:lstStyle/>
        <a:p>
          <a:r>
            <a:rPr lang="en-US" sz="1800" dirty="0">
              <a:latin typeface="+mn-lt"/>
            </a:rPr>
            <a:t>Check Exam &amp; Assignment Prompts</a:t>
          </a:r>
        </a:p>
      </dgm:t>
    </dgm:pt>
    <dgm:pt modelId="{8E063B04-242C-477B-AE3F-7CC226AE0DA7}" type="parTrans" cxnId="{22DE19F2-6FBA-4F67-BC8A-F1835594B48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2078D37-96FE-4EAE-98E2-9A69FBC838A0}" type="sibTrans" cxnId="{22DE19F2-6FBA-4F67-BC8A-F1835594B48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13A247C-EBBA-4275-960A-FB02CD1A7976}">
      <dgm:prSet custT="1"/>
      <dgm:spPr/>
      <dgm:t>
        <a:bodyPr/>
        <a:lstStyle/>
        <a:p>
          <a:r>
            <a:rPr lang="en-US" sz="1800" dirty="0">
              <a:latin typeface="+mn-lt"/>
            </a:rPr>
            <a:t>Generate Case Studies</a:t>
          </a:r>
        </a:p>
      </dgm:t>
    </dgm:pt>
    <dgm:pt modelId="{0ECD44FA-A81A-44B5-9665-405E784B1C74}" type="parTrans" cxnId="{082AD690-1335-4760-8C58-32D89BD53A8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1C87D2D0-F68E-42F0-82A2-F07C43E95A04}" type="sibTrans" cxnId="{082AD690-1335-4760-8C58-32D89BD53A8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6746682-B1A2-48BF-B94F-50BC45E3DB49}">
      <dgm:prSet custT="1"/>
      <dgm:spPr/>
      <dgm:t>
        <a:bodyPr/>
        <a:lstStyle/>
        <a:p>
          <a:r>
            <a:rPr lang="en-US" sz="1800" dirty="0">
              <a:latin typeface="+mn-lt"/>
            </a:rPr>
            <a:t>Student Support</a:t>
          </a:r>
        </a:p>
      </dgm:t>
    </dgm:pt>
    <dgm:pt modelId="{B9A431DE-2548-4652-9AB0-706467803427}" type="parTrans" cxnId="{7A92E994-686B-402D-800D-F2217BB5FF0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BDB82E6A-6D49-4113-A5F1-91B85CC1518E}" type="sibTrans" cxnId="{7A92E994-686B-402D-800D-F2217BB5FF0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232B4EB-4E83-4062-951E-AEBE356DEAA7}">
      <dgm:prSet custT="1"/>
      <dgm:spPr/>
      <dgm:t>
        <a:bodyPr/>
        <a:lstStyle/>
        <a:p>
          <a:r>
            <a:rPr lang="en-US" sz="1800" dirty="0">
              <a:latin typeface="+mn-lt"/>
            </a:rPr>
            <a:t>Consider Learning Objectives</a:t>
          </a:r>
        </a:p>
      </dgm:t>
    </dgm:pt>
    <dgm:pt modelId="{443844D9-60AA-45F2-8F91-CA817BE4DD08}" type="parTrans" cxnId="{0FC76FD4-4595-4E1C-AEA1-100EB9BE568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CD15CE0B-FCA3-4896-88B2-0BC0BBAA75F9}" type="sibTrans" cxnId="{0FC76FD4-4595-4E1C-AEA1-100EB9BE568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DB205026-427E-45DC-91B6-8E93060329EF}">
      <dgm:prSet custT="1"/>
      <dgm:spPr/>
      <dgm:t>
        <a:bodyPr/>
        <a:lstStyle/>
        <a:p>
          <a:r>
            <a:rPr lang="en-US" sz="1800" dirty="0">
              <a:latin typeface="+mn-lt"/>
            </a:rPr>
            <a:t>AI Plagiarism Checkers</a:t>
          </a:r>
        </a:p>
      </dgm:t>
    </dgm:pt>
    <dgm:pt modelId="{A293B494-94D2-47E3-9F3D-782E204D923E}" type="parTrans" cxnId="{CEAC3745-59D8-4D3B-AE38-138DD0507F5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1158A8B-6650-4418-9021-37BCA6F32C63}" type="sibTrans" cxnId="{CEAC3745-59D8-4D3B-AE38-138DD0507F5A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383718DB-86BF-4B96-917C-50A72F6A77E2}">
      <dgm:prSet custT="1"/>
      <dgm:spPr/>
      <dgm:t>
        <a:bodyPr/>
        <a:lstStyle/>
        <a:p>
          <a:r>
            <a:rPr lang="en-US" sz="1800" dirty="0">
              <a:latin typeface="+mn-lt"/>
            </a:rPr>
            <a:t>Cite Specific Resources </a:t>
          </a:r>
        </a:p>
      </dgm:t>
    </dgm:pt>
    <dgm:pt modelId="{10A7F011-C465-4BFC-AA30-4A338B90B8FD}" type="parTrans" cxnId="{0DFA5D51-6C4D-4BF6-9605-1B3D2E81855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171B195-E0AF-4860-B5FC-1C3295FCEBB4}" type="sibTrans" cxnId="{0DFA5D51-6C4D-4BF6-9605-1B3D2E818550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0C428A4-DE15-44D2-AC15-F479B0AD7568}">
      <dgm:prSet custT="1"/>
      <dgm:spPr/>
      <dgm:t>
        <a:bodyPr/>
        <a:lstStyle/>
        <a:p>
          <a:r>
            <a:rPr lang="en-US" sz="1800" dirty="0">
              <a:latin typeface="+mn-lt"/>
            </a:rPr>
            <a:t>Instructor Feedback</a:t>
          </a:r>
        </a:p>
      </dgm:t>
    </dgm:pt>
    <dgm:pt modelId="{0E0D8E7A-621A-4FD1-B47D-0B9CD0D4F297}" type="parTrans" cxnId="{3A89BF40-1A7B-4D29-B5B1-C3D5596888E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2DA6FE2-488A-4D09-BF3F-14620BA091A6}" type="sibTrans" cxnId="{3A89BF40-1A7B-4D29-B5B1-C3D5596888E6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50B261B0-DF47-41A9-90D8-873CAF795AB3}">
      <dgm:prSet custT="1"/>
      <dgm:spPr/>
      <dgm:t>
        <a:bodyPr/>
        <a:lstStyle/>
        <a:p>
          <a:r>
            <a:rPr lang="en-US" sz="1800" dirty="0">
              <a:latin typeface="+mn-lt"/>
            </a:rPr>
            <a:t>Emphasize Learning Processes</a:t>
          </a:r>
        </a:p>
      </dgm:t>
    </dgm:pt>
    <dgm:pt modelId="{05A4B461-4131-4155-A233-1E8F16C5B0B8}" type="parTrans" cxnId="{B69E5468-CE11-4796-8697-1E239D26CB5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8F9E4B29-385B-4B82-9679-8B3B9F16B343}" type="sibTrans" cxnId="{B69E5468-CE11-4796-8697-1E239D26CB5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28AB1D03-9D11-4FDA-997F-2F3A9D9A9CCD}">
      <dgm:prSet custT="1"/>
      <dgm:spPr/>
      <dgm:t>
        <a:bodyPr/>
        <a:lstStyle/>
        <a:p>
          <a:r>
            <a:rPr lang="en-US" sz="1800" dirty="0">
              <a:latin typeface="+mn-lt"/>
            </a:rPr>
            <a:t>AI easily completes writing assignments focused on synthesis</a:t>
          </a:r>
        </a:p>
      </dgm:t>
    </dgm:pt>
    <dgm:pt modelId="{84FB3C4B-E248-44E8-A8B6-0574AD128408}" type="parTrans" cxnId="{C4D3D7BE-19F1-4A7F-9F6C-2681AA00BE7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F5CECFD-37F7-43A1-BE38-5FB64D99895A}" type="sibTrans" cxnId="{C4D3D7BE-19F1-4A7F-9F6C-2681AA00BE78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A51F1B28-3AE7-498A-859F-3D5E5D6728CC}">
      <dgm:prSet custT="1"/>
      <dgm:spPr/>
      <dgm:t>
        <a:bodyPr/>
        <a:lstStyle/>
        <a:p>
          <a:r>
            <a:rPr lang="en-US" sz="1800" dirty="0">
              <a:latin typeface="+mn-lt"/>
            </a:rPr>
            <a:t>New ways to demonstrate thinking and learning; AI literacy  </a:t>
          </a:r>
        </a:p>
      </dgm:t>
    </dgm:pt>
    <dgm:pt modelId="{42B50FC0-81D0-40CA-8E41-5A7BA93DE3EF}" type="parTrans" cxnId="{896C6257-85F9-45FA-BA00-12EC611B863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4F9305FD-9CED-4EB4-B35C-9921B1EB1FC7}" type="sibTrans" cxnId="{896C6257-85F9-45FA-BA00-12EC611B8632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63933BAD-2B07-4346-8BC9-B2E828375AFC}">
      <dgm:prSet custT="1"/>
      <dgm:spPr/>
      <dgm:t>
        <a:bodyPr/>
        <a:lstStyle/>
        <a:p>
          <a:r>
            <a:rPr lang="en-US" sz="1800" dirty="0">
              <a:latin typeface="+mn-lt"/>
            </a:rPr>
            <a:t>Feedback on papers, assistance w/communication</a:t>
          </a:r>
        </a:p>
      </dgm:t>
    </dgm:pt>
    <dgm:pt modelId="{5AB0FCD8-3E2E-4003-ACD0-258A6C91484E}" type="parTrans" cxnId="{D896ED74-F057-4765-BB64-89CECEE4B45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90090C5C-74BF-49F7-9283-FD21737D0ABA}" type="sibTrans" cxnId="{D896ED74-F057-4765-BB64-89CECEE4B457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01285FFA-756E-4927-B059-4746CC5A244D}">
      <dgm:prSet custT="1"/>
      <dgm:spPr/>
      <dgm:t>
        <a:bodyPr/>
        <a:lstStyle/>
        <a:p>
          <a:r>
            <a:rPr lang="en-US" sz="1800" dirty="0"/>
            <a:t>Metacognitive reflection, experiential learning</a:t>
          </a:r>
        </a:p>
      </dgm:t>
    </dgm:pt>
    <dgm:pt modelId="{7F4BB8D3-9E16-409A-B16B-AC73E2FB260D}" type="parTrans" cxnId="{7AD7C541-A838-4351-B855-ED609FF132C6}">
      <dgm:prSet/>
      <dgm:spPr/>
      <dgm:t>
        <a:bodyPr/>
        <a:lstStyle/>
        <a:p>
          <a:endParaRPr lang="en-US" sz="1800"/>
        </a:p>
      </dgm:t>
    </dgm:pt>
    <dgm:pt modelId="{AB68137A-5B74-47D8-B8C2-6C68CDA39DD3}" type="sibTrans" cxnId="{7AD7C541-A838-4351-B855-ED609FF132C6}">
      <dgm:prSet/>
      <dgm:spPr/>
      <dgm:t>
        <a:bodyPr/>
        <a:lstStyle/>
        <a:p>
          <a:endParaRPr lang="en-US" sz="1800"/>
        </a:p>
      </dgm:t>
    </dgm:pt>
    <dgm:pt modelId="{3CF6E0FF-1966-46CF-9147-4749B74F7D18}">
      <dgm:prSet custT="1"/>
      <dgm:spPr/>
      <dgm:t>
        <a:bodyPr/>
        <a:lstStyle/>
        <a:p>
          <a:r>
            <a:rPr lang="en-US" sz="1800" dirty="0">
              <a:latin typeface="+mn-lt"/>
            </a:rPr>
            <a:t>Have AI critique your assessments and assignments</a:t>
          </a:r>
          <a:endParaRPr lang="en-US" sz="1800" dirty="0"/>
        </a:p>
      </dgm:t>
    </dgm:pt>
    <dgm:pt modelId="{9B378BB8-B123-4FC7-98B5-AC9295FE6EB7}" type="parTrans" cxnId="{7BE120E7-B8B9-4FA7-948D-F17AF27178C2}">
      <dgm:prSet/>
      <dgm:spPr/>
      <dgm:t>
        <a:bodyPr/>
        <a:lstStyle/>
        <a:p>
          <a:endParaRPr lang="en-US" sz="1800"/>
        </a:p>
      </dgm:t>
    </dgm:pt>
    <dgm:pt modelId="{C583395D-7713-49BD-B98D-16368B71317F}" type="sibTrans" cxnId="{7BE120E7-B8B9-4FA7-948D-F17AF27178C2}">
      <dgm:prSet/>
      <dgm:spPr/>
      <dgm:t>
        <a:bodyPr/>
        <a:lstStyle/>
        <a:p>
          <a:endParaRPr lang="en-US" sz="1800"/>
        </a:p>
      </dgm:t>
    </dgm:pt>
    <dgm:pt modelId="{59BF1E85-01B6-45C7-9B9D-FD5F50354DBE}">
      <dgm:prSet custT="1"/>
      <dgm:spPr/>
      <dgm:t>
        <a:bodyPr/>
        <a:lstStyle/>
        <a:p>
          <a:r>
            <a:rPr lang="en-US" sz="1800" dirty="0"/>
            <a:t>Systems limited w/citations, page numbers, etc.</a:t>
          </a:r>
        </a:p>
      </dgm:t>
    </dgm:pt>
    <dgm:pt modelId="{F36B824D-A138-427B-95BC-2E32ADD85DCD}" type="parTrans" cxnId="{F41B05F5-490F-4581-B422-BC9962EC60AF}">
      <dgm:prSet/>
      <dgm:spPr/>
      <dgm:t>
        <a:bodyPr/>
        <a:lstStyle/>
        <a:p>
          <a:endParaRPr lang="en-US" sz="1800"/>
        </a:p>
      </dgm:t>
    </dgm:pt>
    <dgm:pt modelId="{ED926BD4-DA2A-48E8-BA7B-888206F23119}" type="sibTrans" cxnId="{F41B05F5-490F-4581-B422-BC9962EC60AF}">
      <dgm:prSet/>
      <dgm:spPr/>
      <dgm:t>
        <a:bodyPr/>
        <a:lstStyle/>
        <a:p>
          <a:endParaRPr lang="en-US" sz="1800"/>
        </a:p>
      </dgm:t>
    </dgm:pt>
    <dgm:pt modelId="{A3AC9406-EE58-4078-A8A9-2CE1552FB3B0}">
      <dgm:prSet custT="1"/>
      <dgm:spPr/>
      <dgm:t>
        <a:bodyPr/>
        <a:lstStyle/>
        <a:p>
          <a:r>
            <a:rPr lang="en-US" sz="1800" dirty="0"/>
            <a:t>Easy to outsmart; current value in question</a:t>
          </a:r>
        </a:p>
      </dgm:t>
    </dgm:pt>
    <dgm:pt modelId="{F055A41B-6889-428D-899D-79F0F3A93C58}" type="parTrans" cxnId="{69283E50-2A33-440A-9A76-7B391B150F62}">
      <dgm:prSet/>
      <dgm:spPr/>
      <dgm:t>
        <a:bodyPr/>
        <a:lstStyle/>
        <a:p>
          <a:endParaRPr lang="en-US" sz="1800"/>
        </a:p>
      </dgm:t>
    </dgm:pt>
    <dgm:pt modelId="{892B8C06-C247-4C25-A527-77FCAD929FD5}" type="sibTrans" cxnId="{69283E50-2A33-440A-9A76-7B391B150F62}">
      <dgm:prSet/>
      <dgm:spPr/>
      <dgm:t>
        <a:bodyPr/>
        <a:lstStyle/>
        <a:p>
          <a:endParaRPr lang="en-US" sz="1800"/>
        </a:p>
      </dgm:t>
    </dgm:pt>
    <dgm:pt modelId="{F552F8CF-DFD5-4354-BF4F-C36543E59CAE}">
      <dgm:prSet custT="1"/>
      <dgm:spPr/>
      <dgm:t>
        <a:bodyPr/>
        <a:lstStyle/>
        <a:p>
          <a:r>
            <a:rPr lang="en-US" sz="1800" dirty="0"/>
            <a:t>Request more documentation</a:t>
          </a:r>
        </a:p>
      </dgm:t>
    </dgm:pt>
    <dgm:pt modelId="{739304C3-4E6C-4986-A2E5-60963E40F26D}" type="parTrans" cxnId="{F2A91BC2-6901-4EBD-AD0F-2ED9281B5611}">
      <dgm:prSet/>
      <dgm:spPr/>
      <dgm:t>
        <a:bodyPr/>
        <a:lstStyle/>
        <a:p>
          <a:endParaRPr lang="en-US" sz="1800"/>
        </a:p>
      </dgm:t>
    </dgm:pt>
    <dgm:pt modelId="{0A1EA1EA-1F4F-4C11-A41C-79015072575D}" type="sibTrans" cxnId="{F2A91BC2-6901-4EBD-AD0F-2ED9281B5611}">
      <dgm:prSet/>
      <dgm:spPr/>
      <dgm:t>
        <a:bodyPr/>
        <a:lstStyle/>
        <a:p>
          <a:endParaRPr lang="en-US" sz="1800"/>
        </a:p>
      </dgm:t>
    </dgm:pt>
    <dgm:pt modelId="{571BF4C4-7E38-4FE6-BB63-D75688F01400}">
      <dgm:prSet custT="1"/>
      <dgm:spPr/>
      <dgm:t>
        <a:bodyPr/>
        <a:lstStyle/>
        <a:p>
          <a:r>
            <a:rPr lang="en-US" sz="1800" dirty="0">
              <a:latin typeface="+mn-lt"/>
            </a:rPr>
            <a:t>Add specificity/nuance; refer to in-class elements </a:t>
          </a:r>
          <a:endParaRPr lang="en-US" sz="1800" dirty="0"/>
        </a:p>
      </dgm:t>
    </dgm:pt>
    <dgm:pt modelId="{DF7FEA7C-2CD2-45ED-A11B-824CCAFA89B1}" type="parTrans" cxnId="{545214CD-FD72-4CA0-9F09-FFF9EB26FAC8}">
      <dgm:prSet/>
      <dgm:spPr/>
      <dgm:t>
        <a:bodyPr/>
        <a:lstStyle/>
        <a:p>
          <a:endParaRPr lang="en-US" sz="1800"/>
        </a:p>
      </dgm:t>
    </dgm:pt>
    <dgm:pt modelId="{660DE3CE-D6E9-4482-A294-F93A3440865D}" type="sibTrans" cxnId="{545214CD-FD72-4CA0-9F09-FFF9EB26FAC8}">
      <dgm:prSet/>
      <dgm:spPr/>
      <dgm:t>
        <a:bodyPr/>
        <a:lstStyle/>
        <a:p>
          <a:endParaRPr lang="en-US" sz="1800"/>
        </a:p>
      </dgm:t>
    </dgm:pt>
    <dgm:pt modelId="{DD08F7FA-1D84-459F-A207-73DE170237B9}">
      <dgm:prSet custT="1"/>
      <dgm:spPr/>
      <dgm:t>
        <a:bodyPr/>
        <a:lstStyle/>
        <a:p>
          <a:r>
            <a:rPr lang="en-US" sz="1800" dirty="0"/>
            <a:t>Create nuanced vignettes for applied coursework</a:t>
          </a:r>
        </a:p>
      </dgm:t>
    </dgm:pt>
    <dgm:pt modelId="{6EA9F357-B40F-4002-A012-47CCB87ECFC0}" type="parTrans" cxnId="{0E21168A-5E48-44CD-BF7F-810F25D1F637}">
      <dgm:prSet/>
      <dgm:spPr/>
      <dgm:t>
        <a:bodyPr/>
        <a:lstStyle/>
        <a:p>
          <a:endParaRPr lang="en-US" sz="1800"/>
        </a:p>
      </dgm:t>
    </dgm:pt>
    <dgm:pt modelId="{A078EC77-66DC-4D4C-8E11-65EFA0A659F6}" type="sibTrans" cxnId="{0E21168A-5E48-44CD-BF7F-810F25D1F637}">
      <dgm:prSet/>
      <dgm:spPr/>
      <dgm:t>
        <a:bodyPr/>
        <a:lstStyle/>
        <a:p>
          <a:endParaRPr lang="en-US" sz="1800"/>
        </a:p>
      </dgm:t>
    </dgm:pt>
    <dgm:pt modelId="{A3B61567-F8C0-4406-AD90-C943DD5FD63E}">
      <dgm:prSet custT="1"/>
      <dgm:spPr/>
      <dgm:t>
        <a:bodyPr/>
        <a:lstStyle/>
        <a:p>
          <a:r>
            <a:rPr lang="en-US" sz="1800" dirty="0">
              <a:latin typeface="+mn-lt"/>
            </a:rPr>
            <a:t>Add Verifications</a:t>
          </a:r>
        </a:p>
      </dgm:t>
    </dgm:pt>
    <dgm:pt modelId="{F99342D5-6B4B-4D3A-B7FC-8A9FC9438B12}" type="sibTrans" cxnId="{B4874AE6-091E-479F-BC5A-A3393BDE730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E613781F-9DA2-4388-A8BC-7330F956C089}" type="parTrans" cxnId="{B4874AE6-091E-479F-BC5A-A3393BDE730D}">
      <dgm:prSet/>
      <dgm:spPr/>
      <dgm:t>
        <a:bodyPr/>
        <a:lstStyle/>
        <a:p>
          <a:endParaRPr lang="en-US" sz="1800">
            <a:latin typeface="+mn-lt"/>
          </a:endParaRPr>
        </a:p>
      </dgm:t>
    </dgm:pt>
    <dgm:pt modelId="{77C592C6-F063-4ECB-B862-CF8A824A09E7}" type="pres">
      <dgm:prSet presAssocID="{DFC98662-00E6-4933-8ED4-9CDC84DE52E3}" presName="Name0" presStyleCnt="0">
        <dgm:presLayoutVars>
          <dgm:dir/>
          <dgm:animLvl val="lvl"/>
          <dgm:resizeHandles/>
        </dgm:presLayoutVars>
      </dgm:prSet>
      <dgm:spPr/>
    </dgm:pt>
    <dgm:pt modelId="{8885E1DD-12BA-43FA-81F4-9BDF2B0BD51A}" type="pres">
      <dgm:prSet presAssocID="{429C6426-6689-48E2-91FA-3B96E8F0BB1C}" presName="linNode" presStyleCnt="0"/>
      <dgm:spPr/>
    </dgm:pt>
    <dgm:pt modelId="{28FA9FEB-3FEC-4A70-96E3-F65DEC8D5531}" type="pres">
      <dgm:prSet presAssocID="{429C6426-6689-48E2-91FA-3B96E8F0BB1C}" presName="parentShp" presStyleLbl="node1" presStyleIdx="0" presStyleCnt="10">
        <dgm:presLayoutVars>
          <dgm:bulletEnabled val="1"/>
        </dgm:presLayoutVars>
      </dgm:prSet>
      <dgm:spPr/>
    </dgm:pt>
    <dgm:pt modelId="{7E5C7B33-44E9-4D47-859C-3583EDFA52F8}" type="pres">
      <dgm:prSet presAssocID="{429C6426-6689-48E2-91FA-3B96E8F0BB1C}" presName="childShp" presStyleLbl="bgAccFollowNode1" presStyleIdx="0" presStyleCnt="10">
        <dgm:presLayoutVars>
          <dgm:bulletEnabled val="1"/>
        </dgm:presLayoutVars>
      </dgm:prSet>
      <dgm:spPr/>
    </dgm:pt>
    <dgm:pt modelId="{974D942B-0455-45EE-A4F2-07AC872114E6}" type="pres">
      <dgm:prSet presAssocID="{0A23A7CA-0A5C-483A-85F1-6D9DDF25A14B}" presName="spacing" presStyleCnt="0"/>
      <dgm:spPr/>
    </dgm:pt>
    <dgm:pt modelId="{B9A2BFD9-C925-4C31-9D1A-837136BAA10E}" type="pres">
      <dgm:prSet presAssocID="{1AC082AF-E2B4-46A0-A113-A30A0F3FCECB}" presName="linNode" presStyleCnt="0"/>
      <dgm:spPr/>
    </dgm:pt>
    <dgm:pt modelId="{1F09BF92-48D6-44A5-93D7-ACDC5ACF8165}" type="pres">
      <dgm:prSet presAssocID="{1AC082AF-E2B4-46A0-A113-A30A0F3FCECB}" presName="parentShp" presStyleLbl="node1" presStyleIdx="1" presStyleCnt="10">
        <dgm:presLayoutVars>
          <dgm:bulletEnabled val="1"/>
        </dgm:presLayoutVars>
      </dgm:prSet>
      <dgm:spPr/>
    </dgm:pt>
    <dgm:pt modelId="{1991FA3C-C6F7-449F-B332-5614083725A7}" type="pres">
      <dgm:prSet presAssocID="{1AC082AF-E2B4-46A0-A113-A30A0F3FCECB}" presName="childShp" presStyleLbl="bgAccFollowNode1" presStyleIdx="1" presStyleCnt="10">
        <dgm:presLayoutVars>
          <dgm:bulletEnabled val="1"/>
        </dgm:presLayoutVars>
      </dgm:prSet>
      <dgm:spPr/>
    </dgm:pt>
    <dgm:pt modelId="{60C39E55-0F50-420C-B2E5-4EA1981EF90A}" type="pres">
      <dgm:prSet presAssocID="{C2078D37-96FE-4EAE-98E2-9A69FBC838A0}" presName="spacing" presStyleCnt="0"/>
      <dgm:spPr/>
    </dgm:pt>
    <dgm:pt modelId="{FA0CB9F7-FC6E-4C41-AC18-A0B908A65815}" type="pres">
      <dgm:prSet presAssocID="{513A247C-EBBA-4275-960A-FB02CD1A7976}" presName="linNode" presStyleCnt="0"/>
      <dgm:spPr/>
    </dgm:pt>
    <dgm:pt modelId="{D6EAB610-EB53-4F02-A913-AC53CF0FBF30}" type="pres">
      <dgm:prSet presAssocID="{513A247C-EBBA-4275-960A-FB02CD1A7976}" presName="parentShp" presStyleLbl="node1" presStyleIdx="2" presStyleCnt="10">
        <dgm:presLayoutVars>
          <dgm:bulletEnabled val="1"/>
        </dgm:presLayoutVars>
      </dgm:prSet>
      <dgm:spPr/>
    </dgm:pt>
    <dgm:pt modelId="{913E5B7D-A1F7-4BF1-B481-F6BA4F8B0DCB}" type="pres">
      <dgm:prSet presAssocID="{513A247C-EBBA-4275-960A-FB02CD1A7976}" presName="childShp" presStyleLbl="bgAccFollowNode1" presStyleIdx="2" presStyleCnt="10">
        <dgm:presLayoutVars>
          <dgm:bulletEnabled val="1"/>
        </dgm:presLayoutVars>
      </dgm:prSet>
      <dgm:spPr/>
    </dgm:pt>
    <dgm:pt modelId="{FF3661FC-83B7-4850-B039-9360F9411E9D}" type="pres">
      <dgm:prSet presAssocID="{1C87D2D0-F68E-42F0-82A2-F07C43E95A04}" presName="spacing" presStyleCnt="0"/>
      <dgm:spPr/>
    </dgm:pt>
    <dgm:pt modelId="{0B402BC3-6E7C-468D-A2F9-EC2CA0405329}" type="pres">
      <dgm:prSet presAssocID="{86746682-B1A2-48BF-B94F-50BC45E3DB49}" presName="linNode" presStyleCnt="0"/>
      <dgm:spPr/>
    </dgm:pt>
    <dgm:pt modelId="{4FFB7FDA-1F97-471F-859D-F9103D66857C}" type="pres">
      <dgm:prSet presAssocID="{86746682-B1A2-48BF-B94F-50BC45E3DB49}" presName="parentShp" presStyleLbl="node1" presStyleIdx="3" presStyleCnt="10">
        <dgm:presLayoutVars>
          <dgm:bulletEnabled val="1"/>
        </dgm:presLayoutVars>
      </dgm:prSet>
      <dgm:spPr/>
    </dgm:pt>
    <dgm:pt modelId="{3F495707-A5BA-4323-BC7C-3E94D5569A53}" type="pres">
      <dgm:prSet presAssocID="{86746682-B1A2-48BF-B94F-50BC45E3DB49}" presName="childShp" presStyleLbl="bgAccFollowNode1" presStyleIdx="3" presStyleCnt="10">
        <dgm:presLayoutVars>
          <dgm:bulletEnabled val="1"/>
        </dgm:presLayoutVars>
      </dgm:prSet>
      <dgm:spPr/>
    </dgm:pt>
    <dgm:pt modelId="{A501C82E-EFCC-4CEA-8AED-CE6013791CAA}" type="pres">
      <dgm:prSet presAssocID="{BDB82E6A-6D49-4113-A5F1-91B85CC1518E}" presName="spacing" presStyleCnt="0"/>
      <dgm:spPr/>
    </dgm:pt>
    <dgm:pt modelId="{3E541831-5DFA-4214-BD50-462D3CDFCF56}" type="pres">
      <dgm:prSet presAssocID="{7232B4EB-4E83-4062-951E-AEBE356DEAA7}" presName="linNode" presStyleCnt="0"/>
      <dgm:spPr/>
    </dgm:pt>
    <dgm:pt modelId="{DD9A6CA7-72B6-409F-948D-8B7B4F00D4B5}" type="pres">
      <dgm:prSet presAssocID="{7232B4EB-4E83-4062-951E-AEBE356DEAA7}" presName="parentShp" presStyleLbl="node1" presStyleIdx="4" presStyleCnt="10">
        <dgm:presLayoutVars>
          <dgm:bulletEnabled val="1"/>
        </dgm:presLayoutVars>
      </dgm:prSet>
      <dgm:spPr/>
    </dgm:pt>
    <dgm:pt modelId="{0E1EA748-F0F3-4EDF-B2B0-D379B99B6035}" type="pres">
      <dgm:prSet presAssocID="{7232B4EB-4E83-4062-951E-AEBE356DEAA7}" presName="childShp" presStyleLbl="bgAccFollowNode1" presStyleIdx="4" presStyleCnt="10">
        <dgm:presLayoutVars>
          <dgm:bulletEnabled val="1"/>
        </dgm:presLayoutVars>
      </dgm:prSet>
      <dgm:spPr/>
    </dgm:pt>
    <dgm:pt modelId="{FD40954E-A05D-49D5-8F99-FEA596CACBC9}" type="pres">
      <dgm:prSet presAssocID="{CD15CE0B-FCA3-4896-88B2-0BC0BBAA75F9}" presName="spacing" presStyleCnt="0"/>
      <dgm:spPr/>
    </dgm:pt>
    <dgm:pt modelId="{9EED7652-AD4F-4216-BBA0-A823E1988EF5}" type="pres">
      <dgm:prSet presAssocID="{A3B61567-F8C0-4406-AD90-C943DD5FD63E}" presName="linNode" presStyleCnt="0"/>
      <dgm:spPr/>
    </dgm:pt>
    <dgm:pt modelId="{086F0AAE-0E93-495E-A5FA-2E59BEB49772}" type="pres">
      <dgm:prSet presAssocID="{A3B61567-F8C0-4406-AD90-C943DD5FD63E}" presName="parentShp" presStyleLbl="node1" presStyleIdx="5" presStyleCnt="10">
        <dgm:presLayoutVars>
          <dgm:bulletEnabled val="1"/>
        </dgm:presLayoutVars>
      </dgm:prSet>
      <dgm:spPr/>
    </dgm:pt>
    <dgm:pt modelId="{BF80591D-525C-4C50-9567-F4281148E682}" type="pres">
      <dgm:prSet presAssocID="{A3B61567-F8C0-4406-AD90-C943DD5FD63E}" presName="childShp" presStyleLbl="bgAccFollowNode1" presStyleIdx="5" presStyleCnt="10">
        <dgm:presLayoutVars>
          <dgm:bulletEnabled val="1"/>
        </dgm:presLayoutVars>
      </dgm:prSet>
      <dgm:spPr/>
    </dgm:pt>
    <dgm:pt modelId="{CAE11C45-A527-4836-9D5E-D1C8BE17CCB9}" type="pres">
      <dgm:prSet presAssocID="{F99342D5-6B4B-4D3A-B7FC-8A9FC9438B12}" presName="spacing" presStyleCnt="0"/>
      <dgm:spPr/>
    </dgm:pt>
    <dgm:pt modelId="{856EB8ED-4A2F-40C9-93F1-33C698CE5DE2}" type="pres">
      <dgm:prSet presAssocID="{DB205026-427E-45DC-91B6-8E93060329EF}" presName="linNode" presStyleCnt="0"/>
      <dgm:spPr/>
    </dgm:pt>
    <dgm:pt modelId="{69ED2B08-5C1A-41D8-9971-9C9B5B5ED327}" type="pres">
      <dgm:prSet presAssocID="{DB205026-427E-45DC-91B6-8E93060329EF}" presName="parentShp" presStyleLbl="node1" presStyleIdx="6" presStyleCnt="10">
        <dgm:presLayoutVars>
          <dgm:bulletEnabled val="1"/>
        </dgm:presLayoutVars>
      </dgm:prSet>
      <dgm:spPr/>
    </dgm:pt>
    <dgm:pt modelId="{F822751C-020C-48FA-AD33-82EC2490BA24}" type="pres">
      <dgm:prSet presAssocID="{DB205026-427E-45DC-91B6-8E93060329EF}" presName="childShp" presStyleLbl="bgAccFollowNode1" presStyleIdx="6" presStyleCnt="10">
        <dgm:presLayoutVars>
          <dgm:bulletEnabled val="1"/>
        </dgm:presLayoutVars>
      </dgm:prSet>
      <dgm:spPr/>
    </dgm:pt>
    <dgm:pt modelId="{4A4C9A27-781B-485A-9CF6-50D7BA70707B}" type="pres">
      <dgm:prSet presAssocID="{41158A8B-6650-4418-9021-37BCA6F32C63}" presName="spacing" presStyleCnt="0"/>
      <dgm:spPr/>
    </dgm:pt>
    <dgm:pt modelId="{5730C46B-C07B-4C34-832F-F5A43FA92E93}" type="pres">
      <dgm:prSet presAssocID="{383718DB-86BF-4B96-917C-50A72F6A77E2}" presName="linNode" presStyleCnt="0"/>
      <dgm:spPr/>
    </dgm:pt>
    <dgm:pt modelId="{E534BBA4-FD9B-4921-BDDD-DDDE381F637A}" type="pres">
      <dgm:prSet presAssocID="{383718DB-86BF-4B96-917C-50A72F6A77E2}" presName="parentShp" presStyleLbl="node1" presStyleIdx="7" presStyleCnt="10">
        <dgm:presLayoutVars>
          <dgm:bulletEnabled val="1"/>
        </dgm:presLayoutVars>
      </dgm:prSet>
      <dgm:spPr/>
    </dgm:pt>
    <dgm:pt modelId="{B915C98B-B17C-4406-86AE-F83FD51079D3}" type="pres">
      <dgm:prSet presAssocID="{383718DB-86BF-4B96-917C-50A72F6A77E2}" presName="childShp" presStyleLbl="bgAccFollowNode1" presStyleIdx="7" presStyleCnt="10">
        <dgm:presLayoutVars>
          <dgm:bulletEnabled val="1"/>
        </dgm:presLayoutVars>
      </dgm:prSet>
      <dgm:spPr/>
    </dgm:pt>
    <dgm:pt modelId="{4A50EED8-3341-4832-BD1A-BECB340789AF}" type="pres">
      <dgm:prSet presAssocID="{6171B195-E0AF-4860-B5FC-1C3295FCEBB4}" presName="spacing" presStyleCnt="0"/>
      <dgm:spPr/>
    </dgm:pt>
    <dgm:pt modelId="{C169F88A-2A69-4767-BE93-CFDE321EFA99}" type="pres">
      <dgm:prSet presAssocID="{80C428A4-DE15-44D2-AC15-F479B0AD7568}" presName="linNode" presStyleCnt="0"/>
      <dgm:spPr/>
    </dgm:pt>
    <dgm:pt modelId="{D9FC7651-FD82-49D9-B411-3DABDB3AEBA4}" type="pres">
      <dgm:prSet presAssocID="{80C428A4-DE15-44D2-AC15-F479B0AD7568}" presName="parentShp" presStyleLbl="node1" presStyleIdx="8" presStyleCnt="10">
        <dgm:presLayoutVars>
          <dgm:bulletEnabled val="1"/>
        </dgm:presLayoutVars>
      </dgm:prSet>
      <dgm:spPr/>
    </dgm:pt>
    <dgm:pt modelId="{4E852542-0BEA-4CC5-96D3-06E2962314A4}" type="pres">
      <dgm:prSet presAssocID="{80C428A4-DE15-44D2-AC15-F479B0AD7568}" presName="childShp" presStyleLbl="bgAccFollowNode1" presStyleIdx="8" presStyleCnt="10">
        <dgm:presLayoutVars>
          <dgm:bulletEnabled val="1"/>
        </dgm:presLayoutVars>
      </dgm:prSet>
      <dgm:spPr/>
    </dgm:pt>
    <dgm:pt modelId="{093169A3-8190-4B12-AADB-E352ABAA4F98}" type="pres">
      <dgm:prSet presAssocID="{22DA6FE2-488A-4D09-BF3F-14620BA091A6}" presName="spacing" presStyleCnt="0"/>
      <dgm:spPr/>
    </dgm:pt>
    <dgm:pt modelId="{CEF1459D-0E89-4DEC-B2E0-24D8D120D933}" type="pres">
      <dgm:prSet presAssocID="{50B261B0-DF47-41A9-90D8-873CAF795AB3}" presName="linNode" presStyleCnt="0"/>
      <dgm:spPr/>
    </dgm:pt>
    <dgm:pt modelId="{80471A7C-0187-4D07-9C92-C06544FDF279}" type="pres">
      <dgm:prSet presAssocID="{50B261B0-DF47-41A9-90D8-873CAF795AB3}" presName="parentShp" presStyleLbl="node1" presStyleIdx="9" presStyleCnt="10">
        <dgm:presLayoutVars>
          <dgm:bulletEnabled val="1"/>
        </dgm:presLayoutVars>
      </dgm:prSet>
      <dgm:spPr/>
    </dgm:pt>
    <dgm:pt modelId="{0B7F1EC5-03B9-4656-A0FE-BA9EC53819DB}" type="pres">
      <dgm:prSet presAssocID="{50B261B0-DF47-41A9-90D8-873CAF795AB3}" presName="childShp" presStyleLbl="bgAccFollowNode1" presStyleIdx="9" presStyleCnt="10">
        <dgm:presLayoutVars>
          <dgm:bulletEnabled val="1"/>
        </dgm:presLayoutVars>
      </dgm:prSet>
      <dgm:spPr/>
    </dgm:pt>
  </dgm:ptLst>
  <dgm:cxnLst>
    <dgm:cxn modelId="{BDCC4002-CF03-4CB9-A386-E389595E4CDB}" type="presOf" srcId="{383718DB-86BF-4B96-917C-50A72F6A77E2}" destId="{E534BBA4-FD9B-4921-BDDD-DDDE381F637A}" srcOrd="0" destOrd="0" presId="urn:microsoft.com/office/officeart/2005/8/layout/vList6"/>
    <dgm:cxn modelId="{873DB318-E222-451D-9F7D-97626C387AE2}" type="presOf" srcId="{DB205026-427E-45DC-91B6-8E93060329EF}" destId="{69ED2B08-5C1A-41D8-9971-9C9B5B5ED327}" srcOrd="0" destOrd="0" presId="urn:microsoft.com/office/officeart/2005/8/layout/vList6"/>
    <dgm:cxn modelId="{C3CFE820-8E79-4FD6-B800-21BBAA261231}" type="presOf" srcId="{63933BAD-2B07-4346-8BC9-B2E828375AFC}" destId="{3F495707-A5BA-4323-BC7C-3E94D5569A53}" srcOrd="0" destOrd="0" presId="urn:microsoft.com/office/officeart/2005/8/layout/vList6"/>
    <dgm:cxn modelId="{1F1B2D22-74B2-48E3-94F5-65FF6F1FBCA3}" type="presOf" srcId="{DFC98662-00E6-4933-8ED4-9CDC84DE52E3}" destId="{77C592C6-F063-4ECB-B862-CF8A824A09E7}" srcOrd="0" destOrd="0" presId="urn:microsoft.com/office/officeart/2005/8/layout/vList6"/>
    <dgm:cxn modelId="{4CC46A40-15CF-44A7-9F38-10783812156B}" srcId="{DFC98662-00E6-4933-8ED4-9CDC84DE52E3}" destId="{429C6426-6689-48E2-91FA-3B96E8F0BB1C}" srcOrd="0" destOrd="0" parTransId="{F607C5A0-4939-461F-8046-41C49A85DEB7}" sibTransId="{0A23A7CA-0A5C-483A-85F1-6D9DDF25A14B}"/>
    <dgm:cxn modelId="{3A89BF40-1A7B-4D29-B5B1-C3D5596888E6}" srcId="{DFC98662-00E6-4933-8ED4-9CDC84DE52E3}" destId="{80C428A4-DE15-44D2-AC15-F479B0AD7568}" srcOrd="8" destOrd="0" parTransId="{0E0D8E7A-621A-4FD1-B47D-0B9CD0D4F297}" sibTransId="{22DA6FE2-488A-4D09-BF3F-14620BA091A6}"/>
    <dgm:cxn modelId="{7AD7C541-A838-4351-B855-ED609FF132C6}" srcId="{50B261B0-DF47-41A9-90D8-873CAF795AB3}" destId="{01285FFA-756E-4927-B059-4746CC5A244D}" srcOrd="0" destOrd="0" parTransId="{7F4BB8D3-9E16-409A-B16B-AC73E2FB260D}" sibTransId="{AB68137A-5B74-47D8-B8C2-6C68CDA39DD3}"/>
    <dgm:cxn modelId="{CEAC3745-59D8-4D3B-AE38-138DD0507F5A}" srcId="{DFC98662-00E6-4933-8ED4-9CDC84DE52E3}" destId="{DB205026-427E-45DC-91B6-8E93060329EF}" srcOrd="6" destOrd="0" parTransId="{A293B494-94D2-47E3-9F3D-782E204D923E}" sibTransId="{41158A8B-6650-4418-9021-37BCA6F32C63}"/>
    <dgm:cxn modelId="{B69E5468-CE11-4796-8697-1E239D26CB58}" srcId="{DFC98662-00E6-4933-8ED4-9CDC84DE52E3}" destId="{50B261B0-DF47-41A9-90D8-873CAF795AB3}" srcOrd="9" destOrd="0" parTransId="{05A4B461-4131-4155-A233-1E8F16C5B0B8}" sibTransId="{8F9E4B29-385B-4B82-9679-8B3B9F16B343}"/>
    <dgm:cxn modelId="{3A0C706D-A350-4DDE-89DD-AAAD8782E50C}" type="presOf" srcId="{7232B4EB-4E83-4062-951E-AEBE356DEAA7}" destId="{DD9A6CA7-72B6-409F-948D-8B7B4F00D4B5}" srcOrd="0" destOrd="0" presId="urn:microsoft.com/office/officeart/2005/8/layout/vList6"/>
    <dgm:cxn modelId="{A0C85D4F-5821-4019-9A46-E4C978DFD9EE}" type="presOf" srcId="{3CF6E0FF-1966-46CF-9147-4749B74F7D18}" destId="{4E852542-0BEA-4CC5-96D3-06E2962314A4}" srcOrd="0" destOrd="0" presId="urn:microsoft.com/office/officeart/2005/8/layout/vList6"/>
    <dgm:cxn modelId="{69283E50-2A33-440A-9A76-7B391B150F62}" srcId="{DB205026-427E-45DC-91B6-8E93060329EF}" destId="{A3AC9406-EE58-4078-A8A9-2CE1552FB3B0}" srcOrd="0" destOrd="0" parTransId="{F055A41B-6889-428D-899D-79F0F3A93C58}" sibTransId="{892B8C06-C247-4C25-A527-77FCAD929FD5}"/>
    <dgm:cxn modelId="{089E1751-A104-4D51-B38A-C1EAF3CABADD}" type="presOf" srcId="{513A247C-EBBA-4275-960A-FB02CD1A7976}" destId="{D6EAB610-EB53-4F02-A913-AC53CF0FBF30}" srcOrd="0" destOrd="0" presId="urn:microsoft.com/office/officeart/2005/8/layout/vList6"/>
    <dgm:cxn modelId="{0DFA5D51-6C4D-4BF6-9605-1B3D2E818550}" srcId="{DFC98662-00E6-4933-8ED4-9CDC84DE52E3}" destId="{383718DB-86BF-4B96-917C-50A72F6A77E2}" srcOrd="7" destOrd="0" parTransId="{10A7F011-C465-4BFC-AA30-4A338B90B8FD}" sibTransId="{6171B195-E0AF-4860-B5FC-1C3295FCEBB4}"/>
    <dgm:cxn modelId="{D896ED74-F057-4765-BB64-89CECEE4B457}" srcId="{86746682-B1A2-48BF-B94F-50BC45E3DB49}" destId="{63933BAD-2B07-4346-8BC9-B2E828375AFC}" srcOrd="0" destOrd="0" parTransId="{5AB0FCD8-3E2E-4003-ACD0-258A6C91484E}" sibTransId="{90090C5C-74BF-49F7-9283-FD21737D0ABA}"/>
    <dgm:cxn modelId="{FDEBB276-5737-4E4E-9D44-A14561BA7808}" type="presOf" srcId="{50B261B0-DF47-41A9-90D8-873CAF795AB3}" destId="{80471A7C-0187-4D07-9C92-C06544FDF279}" srcOrd="0" destOrd="0" presId="urn:microsoft.com/office/officeart/2005/8/layout/vList6"/>
    <dgm:cxn modelId="{BA4FFA76-A270-476A-BF70-4DC1623BC181}" type="presOf" srcId="{1AC082AF-E2B4-46A0-A113-A30A0F3FCECB}" destId="{1F09BF92-48D6-44A5-93D7-ACDC5ACF8165}" srcOrd="0" destOrd="0" presId="urn:microsoft.com/office/officeart/2005/8/layout/vList6"/>
    <dgm:cxn modelId="{896C6257-85F9-45FA-BA00-12EC611B8632}" srcId="{7232B4EB-4E83-4062-951E-AEBE356DEAA7}" destId="{A51F1B28-3AE7-498A-859F-3D5E5D6728CC}" srcOrd="0" destOrd="0" parTransId="{42B50FC0-81D0-40CA-8E41-5A7BA93DE3EF}" sibTransId="{4F9305FD-9CED-4EB4-B35C-9921B1EB1FC7}"/>
    <dgm:cxn modelId="{E6561A7A-7F1B-4F18-A13C-1D2023497365}" type="presOf" srcId="{80C428A4-DE15-44D2-AC15-F479B0AD7568}" destId="{D9FC7651-FD82-49D9-B411-3DABDB3AEBA4}" srcOrd="0" destOrd="0" presId="urn:microsoft.com/office/officeart/2005/8/layout/vList6"/>
    <dgm:cxn modelId="{2162977C-4D26-4971-81C5-EC8B6384B65B}" type="presOf" srcId="{01285FFA-756E-4927-B059-4746CC5A244D}" destId="{0B7F1EC5-03B9-4656-A0FE-BA9EC53819DB}" srcOrd="0" destOrd="0" presId="urn:microsoft.com/office/officeart/2005/8/layout/vList6"/>
    <dgm:cxn modelId="{3580D47E-7943-40EC-8CCB-48BE0EC74B01}" type="presOf" srcId="{59BF1E85-01B6-45C7-9B9D-FD5F50354DBE}" destId="{B915C98B-B17C-4406-86AE-F83FD51079D3}" srcOrd="0" destOrd="0" presId="urn:microsoft.com/office/officeart/2005/8/layout/vList6"/>
    <dgm:cxn modelId="{0E21168A-5E48-44CD-BF7F-810F25D1F637}" srcId="{513A247C-EBBA-4275-960A-FB02CD1A7976}" destId="{DD08F7FA-1D84-459F-A207-73DE170237B9}" srcOrd="0" destOrd="0" parTransId="{6EA9F357-B40F-4002-A012-47CCB87ECFC0}" sibTransId="{A078EC77-66DC-4D4C-8E11-65EFA0A659F6}"/>
    <dgm:cxn modelId="{AC51B08A-6C13-4F0F-B1A1-B7F006E7D9FB}" type="presOf" srcId="{28AB1D03-9D11-4FDA-997F-2F3A9D9A9CCD}" destId="{7E5C7B33-44E9-4D47-859C-3583EDFA52F8}" srcOrd="0" destOrd="0" presId="urn:microsoft.com/office/officeart/2005/8/layout/vList6"/>
    <dgm:cxn modelId="{082AD690-1335-4760-8C58-32D89BD53A88}" srcId="{DFC98662-00E6-4933-8ED4-9CDC84DE52E3}" destId="{513A247C-EBBA-4275-960A-FB02CD1A7976}" srcOrd="2" destOrd="0" parTransId="{0ECD44FA-A81A-44B5-9665-405E784B1C74}" sibTransId="{1C87D2D0-F68E-42F0-82A2-F07C43E95A04}"/>
    <dgm:cxn modelId="{7A92E994-686B-402D-800D-F2217BB5FF0A}" srcId="{DFC98662-00E6-4933-8ED4-9CDC84DE52E3}" destId="{86746682-B1A2-48BF-B94F-50BC45E3DB49}" srcOrd="3" destOrd="0" parTransId="{B9A431DE-2548-4652-9AB0-706467803427}" sibTransId="{BDB82E6A-6D49-4113-A5F1-91B85CC1518E}"/>
    <dgm:cxn modelId="{865477B5-9CD3-4139-B5BD-33B4EDE9ABCE}" type="presOf" srcId="{A3B61567-F8C0-4406-AD90-C943DD5FD63E}" destId="{086F0AAE-0E93-495E-A5FA-2E59BEB49772}" srcOrd="0" destOrd="0" presId="urn:microsoft.com/office/officeart/2005/8/layout/vList6"/>
    <dgm:cxn modelId="{C4D3D7BE-19F1-4A7F-9F6C-2681AA00BE78}" srcId="{429C6426-6689-48E2-91FA-3B96E8F0BB1C}" destId="{28AB1D03-9D11-4FDA-997F-2F3A9D9A9CCD}" srcOrd="0" destOrd="0" parTransId="{84FB3C4B-E248-44E8-A8B6-0574AD128408}" sibTransId="{EF5CECFD-37F7-43A1-BE38-5FB64D99895A}"/>
    <dgm:cxn modelId="{F2A91BC2-6901-4EBD-AD0F-2ED9281B5611}" srcId="{A3B61567-F8C0-4406-AD90-C943DD5FD63E}" destId="{F552F8CF-DFD5-4354-BF4F-C36543E59CAE}" srcOrd="0" destOrd="0" parTransId="{739304C3-4E6C-4986-A2E5-60963E40F26D}" sibTransId="{0A1EA1EA-1F4F-4C11-A41C-79015072575D}"/>
    <dgm:cxn modelId="{71635ECB-25F0-403D-A9FC-71FAA2BB883E}" type="presOf" srcId="{A3AC9406-EE58-4078-A8A9-2CE1552FB3B0}" destId="{F822751C-020C-48FA-AD33-82EC2490BA24}" srcOrd="0" destOrd="0" presId="urn:microsoft.com/office/officeart/2005/8/layout/vList6"/>
    <dgm:cxn modelId="{545214CD-FD72-4CA0-9F09-FFF9EB26FAC8}" srcId="{1AC082AF-E2B4-46A0-A113-A30A0F3FCECB}" destId="{571BF4C4-7E38-4FE6-BB63-D75688F01400}" srcOrd="0" destOrd="0" parTransId="{DF7FEA7C-2CD2-45ED-A11B-824CCAFA89B1}" sibTransId="{660DE3CE-D6E9-4482-A294-F93A3440865D}"/>
    <dgm:cxn modelId="{0FC76FD4-4595-4E1C-AEA1-100EB9BE5688}" srcId="{DFC98662-00E6-4933-8ED4-9CDC84DE52E3}" destId="{7232B4EB-4E83-4062-951E-AEBE356DEAA7}" srcOrd="4" destOrd="0" parTransId="{443844D9-60AA-45F2-8F91-CA817BE4DD08}" sibTransId="{CD15CE0B-FCA3-4896-88B2-0BC0BBAA75F9}"/>
    <dgm:cxn modelId="{729B6ED8-F27B-4EA2-807C-692459A712DC}" type="presOf" srcId="{571BF4C4-7E38-4FE6-BB63-D75688F01400}" destId="{1991FA3C-C6F7-449F-B332-5614083725A7}" srcOrd="0" destOrd="0" presId="urn:microsoft.com/office/officeart/2005/8/layout/vList6"/>
    <dgm:cxn modelId="{6E1C04D9-6339-44AA-9981-35ADC7D73773}" type="presOf" srcId="{429C6426-6689-48E2-91FA-3B96E8F0BB1C}" destId="{28FA9FEB-3FEC-4A70-96E3-F65DEC8D5531}" srcOrd="0" destOrd="0" presId="urn:microsoft.com/office/officeart/2005/8/layout/vList6"/>
    <dgm:cxn modelId="{62EE9CDE-E40C-42C5-806B-98E34B609258}" type="presOf" srcId="{F552F8CF-DFD5-4354-BF4F-C36543E59CAE}" destId="{BF80591D-525C-4C50-9567-F4281148E682}" srcOrd="0" destOrd="0" presId="urn:microsoft.com/office/officeart/2005/8/layout/vList6"/>
    <dgm:cxn modelId="{1378EEE4-3E51-4852-8BBB-D3746AACA68F}" type="presOf" srcId="{DD08F7FA-1D84-459F-A207-73DE170237B9}" destId="{913E5B7D-A1F7-4BF1-B481-F6BA4F8B0DCB}" srcOrd="0" destOrd="0" presId="urn:microsoft.com/office/officeart/2005/8/layout/vList6"/>
    <dgm:cxn modelId="{B4874AE6-091E-479F-BC5A-A3393BDE730D}" srcId="{DFC98662-00E6-4933-8ED4-9CDC84DE52E3}" destId="{A3B61567-F8C0-4406-AD90-C943DD5FD63E}" srcOrd="5" destOrd="0" parTransId="{E613781F-9DA2-4388-A8BC-7330F956C089}" sibTransId="{F99342D5-6B4B-4D3A-B7FC-8A9FC9438B12}"/>
    <dgm:cxn modelId="{7BE120E7-B8B9-4FA7-948D-F17AF27178C2}" srcId="{80C428A4-DE15-44D2-AC15-F479B0AD7568}" destId="{3CF6E0FF-1966-46CF-9147-4749B74F7D18}" srcOrd="0" destOrd="0" parTransId="{9B378BB8-B123-4FC7-98B5-AC9295FE6EB7}" sibTransId="{C583395D-7713-49BD-B98D-16368B71317F}"/>
    <dgm:cxn modelId="{661285EB-5BDC-48F5-B721-0B15ABAEAC56}" type="presOf" srcId="{86746682-B1A2-48BF-B94F-50BC45E3DB49}" destId="{4FFB7FDA-1F97-471F-859D-F9103D66857C}" srcOrd="0" destOrd="0" presId="urn:microsoft.com/office/officeart/2005/8/layout/vList6"/>
    <dgm:cxn modelId="{22DE19F2-6FBA-4F67-BC8A-F1835594B48D}" srcId="{DFC98662-00E6-4933-8ED4-9CDC84DE52E3}" destId="{1AC082AF-E2B4-46A0-A113-A30A0F3FCECB}" srcOrd="1" destOrd="0" parTransId="{8E063B04-242C-477B-AE3F-7CC226AE0DA7}" sibTransId="{C2078D37-96FE-4EAE-98E2-9A69FBC838A0}"/>
    <dgm:cxn modelId="{F41B05F5-490F-4581-B422-BC9962EC60AF}" srcId="{383718DB-86BF-4B96-917C-50A72F6A77E2}" destId="{59BF1E85-01B6-45C7-9B9D-FD5F50354DBE}" srcOrd="0" destOrd="0" parTransId="{F36B824D-A138-427B-95BC-2E32ADD85DCD}" sibTransId="{ED926BD4-DA2A-48E8-BA7B-888206F23119}"/>
    <dgm:cxn modelId="{41F8C5FE-FA91-4943-85D3-34A36DDC969E}" type="presOf" srcId="{A51F1B28-3AE7-498A-859F-3D5E5D6728CC}" destId="{0E1EA748-F0F3-4EDF-B2B0-D379B99B6035}" srcOrd="0" destOrd="0" presId="urn:microsoft.com/office/officeart/2005/8/layout/vList6"/>
    <dgm:cxn modelId="{466B926A-31E8-4C74-B754-47B5A1718072}" type="presParOf" srcId="{77C592C6-F063-4ECB-B862-CF8A824A09E7}" destId="{8885E1DD-12BA-43FA-81F4-9BDF2B0BD51A}" srcOrd="0" destOrd="0" presId="urn:microsoft.com/office/officeart/2005/8/layout/vList6"/>
    <dgm:cxn modelId="{0B49E959-8447-483F-BF1A-8A9217D8B551}" type="presParOf" srcId="{8885E1DD-12BA-43FA-81F4-9BDF2B0BD51A}" destId="{28FA9FEB-3FEC-4A70-96E3-F65DEC8D5531}" srcOrd="0" destOrd="0" presId="urn:microsoft.com/office/officeart/2005/8/layout/vList6"/>
    <dgm:cxn modelId="{ECF1D4EA-5DB2-4C86-8F67-5FA6001F720E}" type="presParOf" srcId="{8885E1DD-12BA-43FA-81F4-9BDF2B0BD51A}" destId="{7E5C7B33-44E9-4D47-859C-3583EDFA52F8}" srcOrd="1" destOrd="0" presId="urn:microsoft.com/office/officeart/2005/8/layout/vList6"/>
    <dgm:cxn modelId="{14EA1EF8-62C0-4F1A-A945-1F73F2E4E52A}" type="presParOf" srcId="{77C592C6-F063-4ECB-B862-CF8A824A09E7}" destId="{974D942B-0455-45EE-A4F2-07AC872114E6}" srcOrd="1" destOrd="0" presId="urn:microsoft.com/office/officeart/2005/8/layout/vList6"/>
    <dgm:cxn modelId="{2950E180-0E79-4A95-91D4-FC67F334503D}" type="presParOf" srcId="{77C592C6-F063-4ECB-B862-CF8A824A09E7}" destId="{B9A2BFD9-C925-4C31-9D1A-837136BAA10E}" srcOrd="2" destOrd="0" presId="urn:microsoft.com/office/officeart/2005/8/layout/vList6"/>
    <dgm:cxn modelId="{EE71E13C-C3F9-48BD-A735-82F132B1AEEA}" type="presParOf" srcId="{B9A2BFD9-C925-4C31-9D1A-837136BAA10E}" destId="{1F09BF92-48D6-44A5-93D7-ACDC5ACF8165}" srcOrd="0" destOrd="0" presId="urn:microsoft.com/office/officeart/2005/8/layout/vList6"/>
    <dgm:cxn modelId="{F7C2B3F2-28D0-400C-848F-3A56E19739AA}" type="presParOf" srcId="{B9A2BFD9-C925-4C31-9D1A-837136BAA10E}" destId="{1991FA3C-C6F7-449F-B332-5614083725A7}" srcOrd="1" destOrd="0" presId="urn:microsoft.com/office/officeart/2005/8/layout/vList6"/>
    <dgm:cxn modelId="{F30672E1-5585-4B22-942B-F6BDDB4C0ACF}" type="presParOf" srcId="{77C592C6-F063-4ECB-B862-CF8A824A09E7}" destId="{60C39E55-0F50-420C-B2E5-4EA1981EF90A}" srcOrd="3" destOrd="0" presId="urn:microsoft.com/office/officeart/2005/8/layout/vList6"/>
    <dgm:cxn modelId="{7F6243EA-56E7-4280-BC66-BE0D7CED5695}" type="presParOf" srcId="{77C592C6-F063-4ECB-B862-CF8A824A09E7}" destId="{FA0CB9F7-FC6E-4C41-AC18-A0B908A65815}" srcOrd="4" destOrd="0" presId="urn:microsoft.com/office/officeart/2005/8/layout/vList6"/>
    <dgm:cxn modelId="{52A6E25E-60AA-4594-AD30-460958BFBB8D}" type="presParOf" srcId="{FA0CB9F7-FC6E-4C41-AC18-A0B908A65815}" destId="{D6EAB610-EB53-4F02-A913-AC53CF0FBF30}" srcOrd="0" destOrd="0" presId="urn:microsoft.com/office/officeart/2005/8/layout/vList6"/>
    <dgm:cxn modelId="{CAE415C6-B400-4FFA-B569-566685C534D2}" type="presParOf" srcId="{FA0CB9F7-FC6E-4C41-AC18-A0B908A65815}" destId="{913E5B7D-A1F7-4BF1-B481-F6BA4F8B0DCB}" srcOrd="1" destOrd="0" presId="urn:microsoft.com/office/officeart/2005/8/layout/vList6"/>
    <dgm:cxn modelId="{E06E5C91-AB81-4C16-8CAF-7B9AEC410322}" type="presParOf" srcId="{77C592C6-F063-4ECB-B862-CF8A824A09E7}" destId="{FF3661FC-83B7-4850-B039-9360F9411E9D}" srcOrd="5" destOrd="0" presId="urn:microsoft.com/office/officeart/2005/8/layout/vList6"/>
    <dgm:cxn modelId="{3908BA52-CAF0-4109-BFE0-4574A1B45B27}" type="presParOf" srcId="{77C592C6-F063-4ECB-B862-CF8A824A09E7}" destId="{0B402BC3-6E7C-468D-A2F9-EC2CA0405329}" srcOrd="6" destOrd="0" presId="urn:microsoft.com/office/officeart/2005/8/layout/vList6"/>
    <dgm:cxn modelId="{85C43FD8-C9E0-4D39-A0D6-D4F4764BCEF1}" type="presParOf" srcId="{0B402BC3-6E7C-468D-A2F9-EC2CA0405329}" destId="{4FFB7FDA-1F97-471F-859D-F9103D66857C}" srcOrd="0" destOrd="0" presId="urn:microsoft.com/office/officeart/2005/8/layout/vList6"/>
    <dgm:cxn modelId="{5D9B8D16-F68F-4B0A-8967-33075C3A8968}" type="presParOf" srcId="{0B402BC3-6E7C-468D-A2F9-EC2CA0405329}" destId="{3F495707-A5BA-4323-BC7C-3E94D5569A53}" srcOrd="1" destOrd="0" presId="urn:microsoft.com/office/officeart/2005/8/layout/vList6"/>
    <dgm:cxn modelId="{8212BD2A-B94E-4D18-9BAF-60032EED73E1}" type="presParOf" srcId="{77C592C6-F063-4ECB-B862-CF8A824A09E7}" destId="{A501C82E-EFCC-4CEA-8AED-CE6013791CAA}" srcOrd="7" destOrd="0" presId="urn:microsoft.com/office/officeart/2005/8/layout/vList6"/>
    <dgm:cxn modelId="{7627EC9B-EC87-4F26-80F7-2C2650201A5D}" type="presParOf" srcId="{77C592C6-F063-4ECB-B862-CF8A824A09E7}" destId="{3E541831-5DFA-4214-BD50-462D3CDFCF56}" srcOrd="8" destOrd="0" presId="urn:microsoft.com/office/officeart/2005/8/layout/vList6"/>
    <dgm:cxn modelId="{C58F432B-1B4E-4BE5-AA71-DBB66C998862}" type="presParOf" srcId="{3E541831-5DFA-4214-BD50-462D3CDFCF56}" destId="{DD9A6CA7-72B6-409F-948D-8B7B4F00D4B5}" srcOrd="0" destOrd="0" presId="urn:microsoft.com/office/officeart/2005/8/layout/vList6"/>
    <dgm:cxn modelId="{352895C7-1375-4780-BF48-BD2B1F38FC95}" type="presParOf" srcId="{3E541831-5DFA-4214-BD50-462D3CDFCF56}" destId="{0E1EA748-F0F3-4EDF-B2B0-D379B99B6035}" srcOrd="1" destOrd="0" presId="urn:microsoft.com/office/officeart/2005/8/layout/vList6"/>
    <dgm:cxn modelId="{0B782201-AA81-4DAC-95F4-C7EAD5C3CE02}" type="presParOf" srcId="{77C592C6-F063-4ECB-B862-CF8A824A09E7}" destId="{FD40954E-A05D-49D5-8F99-FEA596CACBC9}" srcOrd="9" destOrd="0" presId="urn:microsoft.com/office/officeart/2005/8/layout/vList6"/>
    <dgm:cxn modelId="{D4352737-265C-4788-9810-70513F3DA4F1}" type="presParOf" srcId="{77C592C6-F063-4ECB-B862-CF8A824A09E7}" destId="{9EED7652-AD4F-4216-BBA0-A823E1988EF5}" srcOrd="10" destOrd="0" presId="urn:microsoft.com/office/officeart/2005/8/layout/vList6"/>
    <dgm:cxn modelId="{56AA173D-1E85-4809-9424-ACBB4C382CF0}" type="presParOf" srcId="{9EED7652-AD4F-4216-BBA0-A823E1988EF5}" destId="{086F0AAE-0E93-495E-A5FA-2E59BEB49772}" srcOrd="0" destOrd="0" presId="urn:microsoft.com/office/officeart/2005/8/layout/vList6"/>
    <dgm:cxn modelId="{823F37B2-C1B9-4BCA-A49A-AB2559A369B3}" type="presParOf" srcId="{9EED7652-AD4F-4216-BBA0-A823E1988EF5}" destId="{BF80591D-525C-4C50-9567-F4281148E682}" srcOrd="1" destOrd="0" presId="urn:microsoft.com/office/officeart/2005/8/layout/vList6"/>
    <dgm:cxn modelId="{E7224E54-A896-4659-A5E9-223ED8CF9637}" type="presParOf" srcId="{77C592C6-F063-4ECB-B862-CF8A824A09E7}" destId="{CAE11C45-A527-4836-9D5E-D1C8BE17CCB9}" srcOrd="11" destOrd="0" presId="urn:microsoft.com/office/officeart/2005/8/layout/vList6"/>
    <dgm:cxn modelId="{F3AA5F18-7ED0-47B4-B41F-CEAE9F1BFF75}" type="presParOf" srcId="{77C592C6-F063-4ECB-B862-CF8A824A09E7}" destId="{856EB8ED-4A2F-40C9-93F1-33C698CE5DE2}" srcOrd="12" destOrd="0" presId="urn:microsoft.com/office/officeart/2005/8/layout/vList6"/>
    <dgm:cxn modelId="{6898827F-8181-4E86-AE9A-F4AF9C3B2F74}" type="presParOf" srcId="{856EB8ED-4A2F-40C9-93F1-33C698CE5DE2}" destId="{69ED2B08-5C1A-41D8-9971-9C9B5B5ED327}" srcOrd="0" destOrd="0" presId="urn:microsoft.com/office/officeart/2005/8/layout/vList6"/>
    <dgm:cxn modelId="{33CB90B7-D2B5-436E-9077-FD2485A85AB5}" type="presParOf" srcId="{856EB8ED-4A2F-40C9-93F1-33C698CE5DE2}" destId="{F822751C-020C-48FA-AD33-82EC2490BA24}" srcOrd="1" destOrd="0" presId="urn:microsoft.com/office/officeart/2005/8/layout/vList6"/>
    <dgm:cxn modelId="{D6B1DF7C-2A40-4FCC-9109-94F72E1E8C91}" type="presParOf" srcId="{77C592C6-F063-4ECB-B862-CF8A824A09E7}" destId="{4A4C9A27-781B-485A-9CF6-50D7BA70707B}" srcOrd="13" destOrd="0" presId="urn:microsoft.com/office/officeart/2005/8/layout/vList6"/>
    <dgm:cxn modelId="{DEA9DC54-C970-4C52-AABF-A6A7E796F8D8}" type="presParOf" srcId="{77C592C6-F063-4ECB-B862-CF8A824A09E7}" destId="{5730C46B-C07B-4C34-832F-F5A43FA92E93}" srcOrd="14" destOrd="0" presId="urn:microsoft.com/office/officeart/2005/8/layout/vList6"/>
    <dgm:cxn modelId="{AA4A51D6-33D3-48D3-93C2-B256C86691A6}" type="presParOf" srcId="{5730C46B-C07B-4C34-832F-F5A43FA92E93}" destId="{E534BBA4-FD9B-4921-BDDD-DDDE381F637A}" srcOrd="0" destOrd="0" presId="urn:microsoft.com/office/officeart/2005/8/layout/vList6"/>
    <dgm:cxn modelId="{F074FC98-E97A-41E3-9589-F25754BEE4FA}" type="presParOf" srcId="{5730C46B-C07B-4C34-832F-F5A43FA92E93}" destId="{B915C98B-B17C-4406-86AE-F83FD51079D3}" srcOrd="1" destOrd="0" presId="urn:microsoft.com/office/officeart/2005/8/layout/vList6"/>
    <dgm:cxn modelId="{86C88A4E-992C-448C-B73A-B12BB27B7DD1}" type="presParOf" srcId="{77C592C6-F063-4ECB-B862-CF8A824A09E7}" destId="{4A50EED8-3341-4832-BD1A-BECB340789AF}" srcOrd="15" destOrd="0" presId="urn:microsoft.com/office/officeart/2005/8/layout/vList6"/>
    <dgm:cxn modelId="{4CC9940C-6EF6-42C3-8485-85BFB44D13A7}" type="presParOf" srcId="{77C592C6-F063-4ECB-B862-CF8A824A09E7}" destId="{C169F88A-2A69-4767-BE93-CFDE321EFA99}" srcOrd="16" destOrd="0" presId="urn:microsoft.com/office/officeart/2005/8/layout/vList6"/>
    <dgm:cxn modelId="{A34EB50D-A44D-4A5B-8705-DCB7DA515227}" type="presParOf" srcId="{C169F88A-2A69-4767-BE93-CFDE321EFA99}" destId="{D9FC7651-FD82-49D9-B411-3DABDB3AEBA4}" srcOrd="0" destOrd="0" presId="urn:microsoft.com/office/officeart/2005/8/layout/vList6"/>
    <dgm:cxn modelId="{68AC105B-8E77-4021-9F8B-F51EE9827A9B}" type="presParOf" srcId="{C169F88A-2A69-4767-BE93-CFDE321EFA99}" destId="{4E852542-0BEA-4CC5-96D3-06E2962314A4}" srcOrd="1" destOrd="0" presId="urn:microsoft.com/office/officeart/2005/8/layout/vList6"/>
    <dgm:cxn modelId="{B7378983-E068-418F-961A-A8256A641AC8}" type="presParOf" srcId="{77C592C6-F063-4ECB-B862-CF8A824A09E7}" destId="{093169A3-8190-4B12-AADB-E352ABAA4F98}" srcOrd="17" destOrd="0" presId="urn:microsoft.com/office/officeart/2005/8/layout/vList6"/>
    <dgm:cxn modelId="{17E0CE4C-8024-41F6-AB3A-571179A053D8}" type="presParOf" srcId="{77C592C6-F063-4ECB-B862-CF8A824A09E7}" destId="{CEF1459D-0E89-4DEC-B2E0-24D8D120D933}" srcOrd="18" destOrd="0" presId="urn:microsoft.com/office/officeart/2005/8/layout/vList6"/>
    <dgm:cxn modelId="{A643101E-9005-4069-BBBE-53CFC7C5312C}" type="presParOf" srcId="{CEF1459D-0E89-4DEC-B2E0-24D8D120D933}" destId="{80471A7C-0187-4D07-9C92-C06544FDF279}" srcOrd="0" destOrd="0" presId="urn:microsoft.com/office/officeart/2005/8/layout/vList6"/>
    <dgm:cxn modelId="{1D55701B-3D7E-4D10-A5DE-184A779D4A21}" type="presParOf" srcId="{CEF1459D-0E89-4DEC-B2E0-24D8D120D933}" destId="{0B7F1EC5-03B9-4656-A0FE-BA9EC53819D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C7B33-44E9-4D47-859C-3583EDFA52F8}">
      <dsp:nvSpPr>
        <dsp:cNvPr id="0" name=""/>
        <dsp:cNvSpPr/>
      </dsp:nvSpPr>
      <dsp:spPr>
        <a:xfrm>
          <a:off x="4307475" y="2098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AI easily completes writing assignments focused on synthesis</a:t>
          </a:r>
        </a:p>
      </dsp:txBody>
      <dsp:txXfrm>
        <a:off x="4307475" y="66698"/>
        <a:ext cx="6267413" cy="387601"/>
      </dsp:txXfrm>
    </dsp:sp>
    <dsp:sp modelId="{28FA9FEB-3FEC-4A70-96E3-F65DEC8D5531}">
      <dsp:nvSpPr>
        <dsp:cNvPr id="0" name=""/>
        <dsp:cNvSpPr/>
      </dsp:nvSpPr>
      <dsp:spPr>
        <a:xfrm>
          <a:off x="0" y="2098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Remove Assignments</a:t>
          </a:r>
        </a:p>
      </dsp:txBody>
      <dsp:txXfrm>
        <a:off x="25228" y="27326"/>
        <a:ext cx="4257019" cy="466345"/>
      </dsp:txXfrm>
    </dsp:sp>
    <dsp:sp modelId="{1991FA3C-C6F7-449F-B332-5614083725A7}">
      <dsp:nvSpPr>
        <dsp:cNvPr id="0" name=""/>
        <dsp:cNvSpPr/>
      </dsp:nvSpPr>
      <dsp:spPr>
        <a:xfrm>
          <a:off x="4307475" y="570579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Add specificity/nuance; refer to in-class elements </a:t>
          </a:r>
          <a:endParaRPr lang="en-US" sz="1800" kern="1200" dirty="0"/>
        </a:p>
      </dsp:txBody>
      <dsp:txXfrm>
        <a:off x="4307475" y="635179"/>
        <a:ext cx="6267413" cy="387601"/>
      </dsp:txXfrm>
    </dsp:sp>
    <dsp:sp modelId="{1F09BF92-48D6-44A5-93D7-ACDC5ACF8165}">
      <dsp:nvSpPr>
        <dsp:cNvPr id="0" name=""/>
        <dsp:cNvSpPr/>
      </dsp:nvSpPr>
      <dsp:spPr>
        <a:xfrm>
          <a:off x="0" y="570579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Check Exam &amp; Assignment Prompts</a:t>
          </a:r>
        </a:p>
      </dsp:txBody>
      <dsp:txXfrm>
        <a:off x="25228" y="595807"/>
        <a:ext cx="4257019" cy="466345"/>
      </dsp:txXfrm>
    </dsp:sp>
    <dsp:sp modelId="{913E5B7D-A1F7-4BF1-B481-F6BA4F8B0DCB}">
      <dsp:nvSpPr>
        <dsp:cNvPr id="0" name=""/>
        <dsp:cNvSpPr/>
      </dsp:nvSpPr>
      <dsp:spPr>
        <a:xfrm>
          <a:off x="4307475" y="1139061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nuanced vignettes for applied coursework</a:t>
          </a:r>
        </a:p>
      </dsp:txBody>
      <dsp:txXfrm>
        <a:off x="4307475" y="1203661"/>
        <a:ext cx="6267413" cy="387601"/>
      </dsp:txXfrm>
    </dsp:sp>
    <dsp:sp modelId="{D6EAB610-EB53-4F02-A913-AC53CF0FBF30}">
      <dsp:nvSpPr>
        <dsp:cNvPr id="0" name=""/>
        <dsp:cNvSpPr/>
      </dsp:nvSpPr>
      <dsp:spPr>
        <a:xfrm>
          <a:off x="0" y="1139061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Generate Case Studies</a:t>
          </a:r>
        </a:p>
      </dsp:txBody>
      <dsp:txXfrm>
        <a:off x="25228" y="1164289"/>
        <a:ext cx="4257019" cy="466345"/>
      </dsp:txXfrm>
    </dsp:sp>
    <dsp:sp modelId="{3F495707-A5BA-4323-BC7C-3E94D5569A53}">
      <dsp:nvSpPr>
        <dsp:cNvPr id="0" name=""/>
        <dsp:cNvSpPr/>
      </dsp:nvSpPr>
      <dsp:spPr>
        <a:xfrm>
          <a:off x="4307475" y="1707542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Feedback on papers, assistance w/communication</a:t>
          </a:r>
        </a:p>
      </dsp:txBody>
      <dsp:txXfrm>
        <a:off x="4307475" y="1772142"/>
        <a:ext cx="6267413" cy="387601"/>
      </dsp:txXfrm>
    </dsp:sp>
    <dsp:sp modelId="{4FFB7FDA-1F97-471F-859D-F9103D66857C}">
      <dsp:nvSpPr>
        <dsp:cNvPr id="0" name=""/>
        <dsp:cNvSpPr/>
      </dsp:nvSpPr>
      <dsp:spPr>
        <a:xfrm>
          <a:off x="0" y="1707542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Student Support</a:t>
          </a:r>
        </a:p>
      </dsp:txBody>
      <dsp:txXfrm>
        <a:off x="25228" y="1732770"/>
        <a:ext cx="4257019" cy="466345"/>
      </dsp:txXfrm>
    </dsp:sp>
    <dsp:sp modelId="{0E1EA748-F0F3-4EDF-B2B0-D379B99B6035}">
      <dsp:nvSpPr>
        <dsp:cNvPr id="0" name=""/>
        <dsp:cNvSpPr/>
      </dsp:nvSpPr>
      <dsp:spPr>
        <a:xfrm>
          <a:off x="4307475" y="2276023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New ways to demonstrate thinking and learning; AI literacy  </a:t>
          </a:r>
        </a:p>
      </dsp:txBody>
      <dsp:txXfrm>
        <a:off x="4307475" y="2340623"/>
        <a:ext cx="6267413" cy="387601"/>
      </dsp:txXfrm>
    </dsp:sp>
    <dsp:sp modelId="{DD9A6CA7-72B6-409F-948D-8B7B4F00D4B5}">
      <dsp:nvSpPr>
        <dsp:cNvPr id="0" name=""/>
        <dsp:cNvSpPr/>
      </dsp:nvSpPr>
      <dsp:spPr>
        <a:xfrm>
          <a:off x="0" y="2276023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Consider Learning Objectives</a:t>
          </a:r>
        </a:p>
      </dsp:txBody>
      <dsp:txXfrm>
        <a:off x="25228" y="2301251"/>
        <a:ext cx="4257019" cy="466345"/>
      </dsp:txXfrm>
    </dsp:sp>
    <dsp:sp modelId="{BF80591D-525C-4C50-9567-F4281148E682}">
      <dsp:nvSpPr>
        <dsp:cNvPr id="0" name=""/>
        <dsp:cNvSpPr/>
      </dsp:nvSpPr>
      <dsp:spPr>
        <a:xfrm>
          <a:off x="4307475" y="2844504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Request more documentation</a:t>
          </a:r>
        </a:p>
      </dsp:txBody>
      <dsp:txXfrm>
        <a:off x="4307475" y="2909104"/>
        <a:ext cx="6267413" cy="387601"/>
      </dsp:txXfrm>
    </dsp:sp>
    <dsp:sp modelId="{086F0AAE-0E93-495E-A5FA-2E59BEB49772}">
      <dsp:nvSpPr>
        <dsp:cNvPr id="0" name=""/>
        <dsp:cNvSpPr/>
      </dsp:nvSpPr>
      <dsp:spPr>
        <a:xfrm>
          <a:off x="0" y="2844504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Add Verifications</a:t>
          </a:r>
        </a:p>
      </dsp:txBody>
      <dsp:txXfrm>
        <a:off x="25228" y="2869732"/>
        <a:ext cx="4257019" cy="466345"/>
      </dsp:txXfrm>
    </dsp:sp>
    <dsp:sp modelId="{F822751C-020C-48FA-AD33-82EC2490BA24}">
      <dsp:nvSpPr>
        <dsp:cNvPr id="0" name=""/>
        <dsp:cNvSpPr/>
      </dsp:nvSpPr>
      <dsp:spPr>
        <a:xfrm>
          <a:off x="4307475" y="3412985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Easy to outsmart; current value in question</a:t>
          </a:r>
        </a:p>
      </dsp:txBody>
      <dsp:txXfrm>
        <a:off x="4307475" y="3477585"/>
        <a:ext cx="6267413" cy="387601"/>
      </dsp:txXfrm>
    </dsp:sp>
    <dsp:sp modelId="{69ED2B08-5C1A-41D8-9971-9C9B5B5ED327}">
      <dsp:nvSpPr>
        <dsp:cNvPr id="0" name=""/>
        <dsp:cNvSpPr/>
      </dsp:nvSpPr>
      <dsp:spPr>
        <a:xfrm>
          <a:off x="0" y="3412985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AI Plagiarism Checkers</a:t>
          </a:r>
        </a:p>
      </dsp:txBody>
      <dsp:txXfrm>
        <a:off x="25228" y="3438213"/>
        <a:ext cx="4257019" cy="466345"/>
      </dsp:txXfrm>
    </dsp:sp>
    <dsp:sp modelId="{B915C98B-B17C-4406-86AE-F83FD51079D3}">
      <dsp:nvSpPr>
        <dsp:cNvPr id="0" name=""/>
        <dsp:cNvSpPr/>
      </dsp:nvSpPr>
      <dsp:spPr>
        <a:xfrm>
          <a:off x="4307475" y="3981466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Systems limited w/citations, page numbers, etc.</a:t>
          </a:r>
        </a:p>
      </dsp:txBody>
      <dsp:txXfrm>
        <a:off x="4307475" y="4046066"/>
        <a:ext cx="6267413" cy="387601"/>
      </dsp:txXfrm>
    </dsp:sp>
    <dsp:sp modelId="{E534BBA4-FD9B-4921-BDDD-DDDE381F637A}">
      <dsp:nvSpPr>
        <dsp:cNvPr id="0" name=""/>
        <dsp:cNvSpPr/>
      </dsp:nvSpPr>
      <dsp:spPr>
        <a:xfrm>
          <a:off x="0" y="3981466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Cite Specific Resources </a:t>
          </a:r>
        </a:p>
      </dsp:txBody>
      <dsp:txXfrm>
        <a:off x="25228" y="4006694"/>
        <a:ext cx="4257019" cy="466345"/>
      </dsp:txXfrm>
    </dsp:sp>
    <dsp:sp modelId="{4E852542-0BEA-4CC5-96D3-06E2962314A4}">
      <dsp:nvSpPr>
        <dsp:cNvPr id="0" name=""/>
        <dsp:cNvSpPr/>
      </dsp:nvSpPr>
      <dsp:spPr>
        <a:xfrm>
          <a:off x="4307475" y="4549947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Have AI critique your assessments and assignments</a:t>
          </a:r>
          <a:endParaRPr lang="en-US" sz="1800" kern="1200" dirty="0"/>
        </a:p>
      </dsp:txBody>
      <dsp:txXfrm>
        <a:off x="4307475" y="4614547"/>
        <a:ext cx="6267413" cy="387601"/>
      </dsp:txXfrm>
    </dsp:sp>
    <dsp:sp modelId="{D9FC7651-FD82-49D9-B411-3DABDB3AEBA4}">
      <dsp:nvSpPr>
        <dsp:cNvPr id="0" name=""/>
        <dsp:cNvSpPr/>
      </dsp:nvSpPr>
      <dsp:spPr>
        <a:xfrm>
          <a:off x="0" y="4549947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Instructor Feedback</a:t>
          </a:r>
        </a:p>
      </dsp:txBody>
      <dsp:txXfrm>
        <a:off x="25228" y="4575175"/>
        <a:ext cx="4257019" cy="466345"/>
      </dsp:txXfrm>
    </dsp:sp>
    <dsp:sp modelId="{0B7F1EC5-03B9-4656-A0FE-BA9EC53819DB}">
      <dsp:nvSpPr>
        <dsp:cNvPr id="0" name=""/>
        <dsp:cNvSpPr/>
      </dsp:nvSpPr>
      <dsp:spPr>
        <a:xfrm>
          <a:off x="4307475" y="5118429"/>
          <a:ext cx="6461213" cy="5168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Metacognitive reflection, experiential learning</a:t>
          </a:r>
        </a:p>
      </dsp:txBody>
      <dsp:txXfrm>
        <a:off x="4307475" y="5183029"/>
        <a:ext cx="6267413" cy="387601"/>
      </dsp:txXfrm>
    </dsp:sp>
    <dsp:sp modelId="{80471A7C-0187-4D07-9C92-C06544FDF279}">
      <dsp:nvSpPr>
        <dsp:cNvPr id="0" name=""/>
        <dsp:cNvSpPr/>
      </dsp:nvSpPr>
      <dsp:spPr>
        <a:xfrm>
          <a:off x="0" y="5118429"/>
          <a:ext cx="4307475" cy="5168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Emphasize Learning Processes</a:t>
          </a:r>
        </a:p>
      </dsp:txBody>
      <dsp:txXfrm>
        <a:off x="25228" y="5143657"/>
        <a:ext cx="4257019" cy="466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ers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F08F-5189-414F-9005-C16F0B5E5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141" y="2207943"/>
            <a:ext cx="11496907" cy="116530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A02FF-CB7A-CE47-AC0A-57D348071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141" y="3523981"/>
            <a:ext cx="1149690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7015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686D-D9DC-524B-BAC0-8DE32F0C0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5322"/>
            <a:ext cx="10515600" cy="1133475"/>
          </a:xfrm>
        </p:spPr>
        <p:txBody>
          <a:bodyPr anchor="b"/>
          <a:lstStyle>
            <a:lvl1pPr>
              <a:defRPr sz="6000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24517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22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2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er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F08F-5189-414F-9005-C16F0B5E5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141" y="2207943"/>
            <a:ext cx="11496907" cy="1165302"/>
          </a:xfrm>
        </p:spPr>
        <p:txBody>
          <a:bodyPr anchor="b"/>
          <a:lstStyle>
            <a:lvl1pPr algn="ctr">
              <a:defRPr sz="6000"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A02FF-CB7A-CE47-AC0A-57D3480715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141" y="3523981"/>
            <a:ext cx="1149690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329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947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163FA2-7CFE-3547-A5CC-D268ECAE8EAA}"/>
              </a:ext>
            </a:extLst>
          </p:cNvPr>
          <p:cNvSpPr txBox="1">
            <a:spLocks/>
          </p:cNvSpPr>
          <p:nvPr userDrawn="1"/>
        </p:nvSpPr>
        <p:spPr>
          <a:xfrm>
            <a:off x="2977978" y="580762"/>
            <a:ext cx="7690022" cy="1828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3294B"/>
                </a:solidFill>
                <a:latin typeface="Le Monde Livre Std" panose="020A0402070306020403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Title Goes Here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9AF9617-FE58-D44E-8C50-6190C3B3CFBE}"/>
              </a:ext>
            </a:extLst>
          </p:cNvPr>
          <p:cNvSpPr txBox="1">
            <a:spLocks/>
          </p:cNvSpPr>
          <p:nvPr userDrawn="1"/>
        </p:nvSpPr>
        <p:spPr>
          <a:xfrm>
            <a:off x="2977978" y="2968730"/>
            <a:ext cx="9144000" cy="932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13294B"/>
                </a:solidFill>
                <a:latin typeface="Acumin Pro Light" panose="020B0404020202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cumin Pro Light" panose="020B0404020202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cumin Pro Light" panose="020B0404020202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cumin Pro Light" panose="020B0404020202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cumin Pro Light" panose="020B0404020202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Subtitle Goes Here</a:t>
            </a:r>
          </a:p>
          <a:p>
            <a:r>
              <a:rPr lang="en-US"/>
              <a:t>Researcher Name Here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99810-8F4B-B841-A265-9D52366408B4}"/>
              </a:ext>
            </a:extLst>
          </p:cNvPr>
          <p:cNvCxnSpPr/>
          <p:nvPr userDrawn="1"/>
        </p:nvCxnSpPr>
        <p:spPr>
          <a:xfrm>
            <a:off x="2977978" y="2644342"/>
            <a:ext cx="3845011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1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F74471-1F27-5241-B2D1-C4775311F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1490" y="1439208"/>
            <a:ext cx="8789020" cy="452829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B46E2F-46C0-304D-922F-674F8A32DD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01490" y="2176040"/>
            <a:ext cx="8789020" cy="3811317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40110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41F5-D892-B043-A0DB-6399C37F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79" y="847493"/>
            <a:ext cx="8789020" cy="535258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7117-3FE1-B449-83A2-9FDAB9D6A6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4779" y="1505415"/>
            <a:ext cx="8789020" cy="4505092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331703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41F5-D892-B043-A0DB-6399C37F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79" y="847493"/>
            <a:ext cx="8789020" cy="535258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7117-3FE1-B449-83A2-9FDAB9D6A6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4779" y="1505415"/>
            <a:ext cx="8789020" cy="4505092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126516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41F5-D892-B043-A0DB-6399C37F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79" y="847493"/>
            <a:ext cx="8789020" cy="535258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7117-3FE1-B449-83A2-9FDAB9D6A6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4779" y="1505415"/>
            <a:ext cx="8789020" cy="4505092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121394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41F5-D892-B043-A0DB-6399C37FB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4779" y="847493"/>
            <a:ext cx="8789020" cy="535258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37117-3FE1-B449-83A2-9FDAB9D6A6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64779" y="1505415"/>
            <a:ext cx="8789020" cy="4505092"/>
          </a:xfrm>
        </p:spPr>
        <p:txBody>
          <a:bodyPr/>
          <a:lstStyle>
            <a:lvl1pPr algn="l"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</a:lstStyle>
          <a:p>
            <a:pPr lvl="0"/>
            <a:r>
              <a:rPr lang="en-US" dirty="0"/>
              <a:t>Additional text can be added here.</a:t>
            </a:r>
          </a:p>
          <a:p>
            <a:pPr lvl="1"/>
            <a:r>
              <a:rPr lang="en-US" dirty="0"/>
              <a:t>First bullet can go here</a:t>
            </a:r>
          </a:p>
          <a:p>
            <a:pPr lvl="2"/>
            <a:r>
              <a:rPr lang="en-US" dirty="0"/>
              <a:t>Sub bullet can go here</a:t>
            </a:r>
          </a:p>
        </p:txBody>
      </p:sp>
    </p:spTree>
    <p:extLst>
      <p:ext uri="{BB962C8B-B14F-4D97-AF65-F5344CB8AC3E}">
        <p14:creationId xmlns:p14="http://schemas.microsoft.com/office/powerpoint/2010/main" val="37469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A3F5-6C12-DF4F-A8AA-7237FB06B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5322"/>
            <a:ext cx="10515600" cy="1133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1901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4DC74-8365-D147-9F5E-5418CE28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352"/>
            <a:ext cx="10515600" cy="115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ED96C-D538-E340-B2F3-809C03EEB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72523"/>
            <a:ext cx="10515600" cy="1845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additional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692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49" r:id="rId2"/>
    <p:sldLayoutId id="2147483668" r:id="rId3"/>
    <p:sldLayoutId id="2147483669" r:id="rId4"/>
    <p:sldLayoutId id="2147483650" r:id="rId5"/>
    <p:sldLayoutId id="2147483660" r:id="rId6"/>
    <p:sldLayoutId id="2147483661" r:id="rId7"/>
    <p:sldLayoutId id="2147483662" r:id="rId8"/>
    <p:sldLayoutId id="2147483651" r:id="rId9"/>
    <p:sldLayoutId id="2147483663" r:id="rId10"/>
    <p:sldLayoutId id="2147483664" r:id="rId11"/>
    <p:sldLayoutId id="214748367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Le Monde Livre Std" panose="020A0402070306020403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1"/>
          </a:solidFill>
          <a:latin typeface="Acumin Pro Light" panose="020B04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cumin Pro Light" panose="020B04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cumin Pro Light" panose="020B04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cumin Pro Light" panose="020B04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cumin Pro Light" panose="020B04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A093-76E5-3E43-9207-A22B9C5EA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Course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219B8-D3C6-1C46-9CFE-58AB66B2A0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Dana Riger, Ph.D.</a:t>
            </a:r>
          </a:p>
          <a:p>
            <a:r>
              <a:rPr lang="en-US" dirty="0"/>
              <a:t>Clinical Assistant Professor</a:t>
            </a:r>
          </a:p>
          <a:p>
            <a:r>
              <a:rPr lang="en-US" dirty="0"/>
              <a:t>Human Development &amp; Family Science</a:t>
            </a:r>
          </a:p>
        </p:txBody>
      </p:sp>
    </p:spTree>
    <p:extLst>
      <p:ext uri="{BB962C8B-B14F-4D97-AF65-F5344CB8AC3E}">
        <p14:creationId xmlns:p14="http://schemas.microsoft.com/office/powerpoint/2010/main" val="306409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F32092-9566-6AF1-812D-DFB884E1C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471484"/>
              </p:ext>
            </p:extLst>
          </p:nvPr>
        </p:nvGraphicFramePr>
        <p:xfrm>
          <a:off x="711655" y="385519"/>
          <a:ext cx="10768689" cy="563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1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324749-A38E-3F26-0F32-4D4366BC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490" y="1308579"/>
            <a:ext cx="8789020" cy="4528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AI Critique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DFCD4-E25D-3953-B319-95DE94014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Students may complete traditional research paper OR research paper utilizing AI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Account for privacy and ethical concerns with student use of 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Develop AI literacy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Critically evaluate accuracy and bias of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Strengthen research skills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E39907A-45C9-1144-AF36-8994189CFE9F}" vid="{D0D6EDAE-8675-774D-94C7-DEA425EAED37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1ABC552-A96E-4A56-85EC-6F2EC0739F22}">
  <we:reference id="6a7bd4f3-0563-43af-8c08-79110eebdff6" version="1.1.1.0" store="EXCatalog" storeType="EXCatalog"/>
  <we:alternateReferences>
    <we:reference id="WA104381155" version="1.1.1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8A5BCA277053408EC11EB8A7B45B92" ma:contentTypeVersion="11" ma:contentTypeDescription="Create a new document." ma:contentTypeScope="" ma:versionID="0a9b9290a9abf7790bfc6f26324325d7">
  <xsd:schema xmlns:xsd="http://www.w3.org/2001/XMLSchema" xmlns:xs="http://www.w3.org/2001/XMLSchema" xmlns:p="http://schemas.microsoft.com/office/2006/metadata/properties" xmlns:ns2="b2fadf80-172b-4963-9809-21251699e782" xmlns:ns3="01eb89b8-a3fe-4fe8-b92f-f0ae3a37c1d9" targetNamespace="http://schemas.microsoft.com/office/2006/metadata/properties" ma:root="true" ma:fieldsID="cee12153160c56256a90f8a82ed82505" ns2:_="" ns3:_="">
    <xsd:import namespace="b2fadf80-172b-4963-9809-21251699e782"/>
    <xsd:import namespace="01eb89b8-a3fe-4fe8-b92f-f0ae3a37c1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adf80-172b-4963-9809-21251699e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b89b8-a3fe-4fe8-b92f-f0ae3a37c1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5986B-C5BD-4F0C-9118-6BFBFFCC7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13E917-9F79-4DE6-8A02-3AC239665F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151C6B-EA7C-41AD-89C7-AC1BF4E81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adf80-172b-4963-9809-21251699e782"/>
    <ds:schemaRef ds:uri="01eb89b8-a3fe-4fe8-b92f-f0ae3a37c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soe_template_branded_fonts</Template>
  <TotalTime>40</TotalTime>
  <Words>158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Acumin Pro Light</vt:lpstr>
      <vt:lpstr>Arial</vt:lpstr>
      <vt:lpstr>Calibri</vt:lpstr>
      <vt:lpstr>Le Monde Livre Std</vt:lpstr>
      <vt:lpstr>Office Theme</vt:lpstr>
      <vt:lpstr>AI Course Integration</vt:lpstr>
      <vt:lpstr>PowerPoint Presentation</vt:lpstr>
      <vt:lpstr>AI Critique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Course Integration</dc:title>
  <dc:creator>Riger, Dana Frances</dc:creator>
  <cp:lastModifiedBy>Riger, Dana Frances</cp:lastModifiedBy>
  <cp:revision>1</cp:revision>
  <dcterms:created xsi:type="dcterms:W3CDTF">2023-03-22T14:54:03Z</dcterms:created>
  <dcterms:modified xsi:type="dcterms:W3CDTF">2023-03-23T15:46:58Z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0x010100748A5BCA277053408EC11EB8A7B45B92</vt:lpwstr>
  </property>
</Properties>
</file>