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8"/>
  </p:notesMasterIdLst>
  <p:sldIdLst>
    <p:sldId id="256" r:id="rId5"/>
    <p:sldId id="281" r:id="rId6"/>
    <p:sldId id="271" r:id="rId7"/>
    <p:sldId id="272" r:id="rId8"/>
    <p:sldId id="273" r:id="rId9"/>
    <p:sldId id="275" r:id="rId10"/>
    <p:sldId id="274" r:id="rId11"/>
    <p:sldId id="276" r:id="rId12"/>
    <p:sldId id="277" r:id="rId13"/>
    <p:sldId id="262" r:id="rId14"/>
    <p:sldId id="264" r:id="rId15"/>
    <p:sldId id="278" r:id="rId16"/>
    <p:sldId id="279" r:id="rId17"/>
    <p:sldId id="280" r:id="rId18"/>
    <p:sldId id="258" r:id="rId19"/>
    <p:sldId id="260" r:id="rId20"/>
    <p:sldId id="261" r:id="rId21"/>
    <p:sldId id="265" r:id="rId22"/>
    <p:sldId id="266" r:id="rId23"/>
    <p:sldId id="267" r:id="rId24"/>
    <p:sldId id="269" r:id="rId25"/>
    <p:sldId id="268" r:id="rId26"/>
    <p:sldId id="27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3BA5C8-BBB0-4BB2-A010-633FD265324C}" v="226" dt="2023-03-22T17:35:34.213"/>
    <p1510:client id="{805F5B42-2D22-420F-9E14-19A679630D2A}" v="136" dt="2023-03-22T15:56:00.091"/>
    <p1510:client id="{C49F13DF-9440-4ACC-AA41-630C31CA4055}" v="4" dt="2023-03-22T01:15:59.231"/>
    <p1510:client id="{D61C1A70-3C91-4883-AAE8-AFA6AA508FEF}" v="67" dt="2023-03-22T17:09:42.826"/>
    <p1510:client id="{DA03F127-3397-B34C-ABDD-495986A4092E}" v="1770" dt="2023-03-21T14:04:22.9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6" d="100"/>
          <a:sy n="76" d="100"/>
        </p:scale>
        <p:origin x="87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linson, Elizabeth Reeves" userId="4a999a4a-281d-495c-94fc-094da4a96b16" providerId="ADAL" clId="{DA03F127-3397-B34C-ABDD-495986A4092E}"/>
    <pc:docChg chg="undo custSel addSld delSld modSld">
      <pc:chgData name="Tomlinson, Elizabeth Reeves" userId="4a999a4a-281d-495c-94fc-094da4a96b16" providerId="ADAL" clId="{DA03F127-3397-B34C-ABDD-495986A4092E}" dt="2023-03-21T14:04:22.953" v="1766" actId="20577"/>
      <pc:docMkLst>
        <pc:docMk/>
      </pc:docMkLst>
      <pc:sldChg chg="modSp mod modNotesTx">
        <pc:chgData name="Tomlinson, Elizabeth Reeves" userId="4a999a4a-281d-495c-94fc-094da4a96b16" providerId="ADAL" clId="{DA03F127-3397-B34C-ABDD-495986A4092E}" dt="2023-03-21T13:44:16.682" v="736" actId="20577"/>
        <pc:sldMkLst>
          <pc:docMk/>
          <pc:sldMk cId="3013011094" sldId="258"/>
        </pc:sldMkLst>
        <pc:spChg chg="mod">
          <ac:chgData name="Tomlinson, Elizabeth Reeves" userId="4a999a4a-281d-495c-94fc-094da4a96b16" providerId="ADAL" clId="{DA03F127-3397-B34C-ABDD-495986A4092E}" dt="2023-03-21T13:32:59.131" v="259" actId="207"/>
          <ac:spMkLst>
            <pc:docMk/>
            <pc:sldMk cId="3013011094" sldId="258"/>
            <ac:spMk id="2" creationId="{4D4F080A-A7CA-2E93-B293-A852703171D8}"/>
          </ac:spMkLst>
        </pc:spChg>
        <pc:spChg chg="mod">
          <ac:chgData name="Tomlinson, Elizabeth Reeves" userId="4a999a4a-281d-495c-94fc-094da4a96b16" providerId="ADAL" clId="{DA03F127-3397-B34C-ABDD-495986A4092E}" dt="2023-03-21T13:44:16.682" v="736" actId="20577"/>
          <ac:spMkLst>
            <pc:docMk/>
            <pc:sldMk cId="3013011094" sldId="258"/>
            <ac:spMk id="4" creationId="{971C6B57-D9F2-2351-8884-186B04BE4A61}"/>
          </ac:spMkLst>
        </pc:spChg>
      </pc:sldChg>
      <pc:sldChg chg="modSp modNotesTx">
        <pc:chgData name="Tomlinson, Elizabeth Reeves" userId="4a999a4a-281d-495c-94fc-094da4a96b16" providerId="ADAL" clId="{DA03F127-3397-B34C-ABDD-495986A4092E}" dt="2023-03-21T13:35:07.124" v="734" actId="20577"/>
        <pc:sldMkLst>
          <pc:docMk/>
          <pc:sldMk cId="906698395" sldId="260"/>
        </pc:sldMkLst>
        <pc:graphicFrameChg chg="mod">
          <ac:chgData name="Tomlinson, Elizabeth Reeves" userId="4a999a4a-281d-495c-94fc-094da4a96b16" providerId="ADAL" clId="{DA03F127-3397-B34C-ABDD-495986A4092E}" dt="2023-03-21T13:33:08.562" v="260"/>
          <ac:graphicFrameMkLst>
            <pc:docMk/>
            <pc:sldMk cId="906698395" sldId="260"/>
            <ac:graphicFrameMk id="4" creationId="{1CE7A614-CDBC-6C7D-1E25-E69227B6E944}"/>
          </ac:graphicFrameMkLst>
        </pc:graphicFrameChg>
      </pc:sldChg>
      <pc:sldChg chg="addSp delSp modSp mod">
        <pc:chgData name="Tomlinson, Elizabeth Reeves" userId="4a999a4a-281d-495c-94fc-094da4a96b16" providerId="ADAL" clId="{DA03F127-3397-B34C-ABDD-495986A4092E}" dt="2023-03-21T13:52:32.817" v="865" actId="20577"/>
        <pc:sldMkLst>
          <pc:docMk/>
          <pc:sldMk cId="969559159" sldId="261"/>
        </pc:sldMkLst>
        <pc:spChg chg="mod">
          <ac:chgData name="Tomlinson, Elizabeth Reeves" userId="4a999a4a-281d-495c-94fc-094da4a96b16" providerId="ADAL" clId="{DA03F127-3397-B34C-ABDD-495986A4092E}" dt="2023-03-21T13:52:32.817" v="865" actId="20577"/>
          <ac:spMkLst>
            <pc:docMk/>
            <pc:sldMk cId="969559159" sldId="261"/>
            <ac:spMk id="2" creationId="{8A75CE5E-F5B5-266A-9B0A-C2E0FFA49495}"/>
          </ac:spMkLst>
        </pc:spChg>
        <pc:spChg chg="del">
          <ac:chgData name="Tomlinson, Elizabeth Reeves" userId="4a999a4a-281d-495c-94fc-094da4a96b16" providerId="ADAL" clId="{DA03F127-3397-B34C-ABDD-495986A4092E}" dt="2023-03-21T13:44:20.520" v="737" actId="478"/>
          <ac:spMkLst>
            <pc:docMk/>
            <pc:sldMk cId="969559159" sldId="261"/>
            <ac:spMk id="3" creationId="{A041D8A4-14A1-2785-3C21-3461AB125650}"/>
          </ac:spMkLst>
        </pc:spChg>
        <pc:spChg chg="add del mod">
          <ac:chgData name="Tomlinson, Elizabeth Reeves" userId="4a999a4a-281d-495c-94fc-094da4a96b16" providerId="ADAL" clId="{DA03F127-3397-B34C-ABDD-495986A4092E}" dt="2023-03-21T13:44:32.851" v="738" actId="931"/>
          <ac:spMkLst>
            <pc:docMk/>
            <pc:sldMk cId="969559159" sldId="261"/>
            <ac:spMk id="5" creationId="{B49AB85E-48A4-4964-833C-52D2F79D4901}"/>
          </ac:spMkLst>
        </pc:spChg>
        <pc:picChg chg="add mod">
          <ac:chgData name="Tomlinson, Elizabeth Reeves" userId="4a999a4a-281d-495c-94fc-094da4a96b16" providerId="ADAL" clId="{DA03F127-3397-B34C-ABDD-495986A4092E}" dt="2023-03-21T13:48:05.532" v="806" actId="1440"/>
          <ac:picMkLst>
            <pc:docMk/>
            <pc:sldMk cId="969559159" sldId="261"/>
            <ac:picMk id="7" creationId="{B92C1E59-07F1-0E14-C652-AC07489BC20A}"/>
          </ac:picMkLst>
        </pc:picChg>
        <pc:picChg chg="add mod">
          <ac:chgData name="Tomlinson, Elizabeth Reeves" userId="4a999a4a-281d-495c-94fc-094da4a96b16" providerId="ADAL" clId="{DA03F127-3397-B34C-ABDD-495986A4092E}" dt="2023-03-21T13:47:12.266" v="793" actId="1076"/>
          <ac:picMkLst>
            <pc:docMk/>
            <pc:sldMk cId="969559159" sldId="261"/>
            <ac:picMk id="9" creationId="{DD18A953-C162-34C3-87FD-AFCE6108D69B}"/>
          </ac:picMkLst>
        </pc:picChg>
        <pc:picChg chg="add mod">
          <ac:chgData name="Tomlinson, Elizabeth Reeves" userId="4a999a4a-281d-495c-94fc-094da4a96b16" providerId="ADAL" clId="{DA03F127-3397-B34C-ABDD-495986A4092E}" dt="2023-03-21T13:47:07.219" v="792" actId="1038"/>
          <ac:picMkLst>
            <pc:docMk/>
            <pc:sldMk cId="969559159" sldId="261"/>
            <ac:picMk id="11" creationId="{56AA9613-1D3D-DD8A-445E-C8473AE00DFE}"/>
          </ac:picMkLst>
        </pc:picChg>
        <pc:picChg chg="add mod">
          <ac:chgData name="Tomlinson, Elizabeth Reeves" userId="4a999a4a-281d-495c-94fc-094da4a96b16" providerId="ADAL" clId="{DA03F127-3397-B34C-ABDD-495986A4092E}" dt="2023-03-21T13:46:39.733" v="780" actId="1076"/>
          <ac:picMkLst>
            <pc:docMk/>
            <pc:sldMk cId="969559159" sldId="261"/>
            <ac:picMk id="13" creationId="{9FF71E48-4354-0853-A6C7-E8BC51BC4937}"/>
          </ac:picMkLst>
        </pc:picChg>
        <pc:picChg chg="add mod">
          <ac:chgData name="Tomlinson, Elizabeth Reeves" userId="4a999a4a-281d-495c-94fc-094da4a96b16" providerId="ADAL" clId="{DA03F127-3397-B34C-ABDD-495986A4092E}" dt="2023-03-21T13:46:43.566" v="781" actId="1076"/>
          <ac:picMkLst>
            <pc:docMk/>
            <pc:sldMk cId="969559159" sldId="261"/>
            <ac:picMk id="15" creationId="{8B9EC5B0-6A8E-3891-F217-54E584CE4B97}"/>
          </ac:picMkLst>
        </pc:picChg>
      </pc:sldChg>
      <pc:sldChg chg="addSp delSp modSp add mod modNotesTx">
        <pc:chgData name="Tomlinson, Elizabeth Reeves" userId="4a999a4a-281d-495c-94fc-094da4a96b16" providerId="ADAL" clId="{DA03F127-3397-B34C-ABDD-495986A4092E}" dt="2023-03-21T14:04:22.953" v="1766" actId="20577"/>
        <pc:sldMkLst>
          <pc:docMk/>
          <pc:sldMk cId="3882796362" sldId="265"/>
        </pc:sldMkLst>
        <pc:spChg chg="mod">
          <ac:chgData name="Tomlinson, Elizabeth Reeves" userId="4a999a4a-281d-495c-94fc-094da4a96b16" providerId="ADAL" clId="{DA03F127-3397-B34C-ABDD-495986A4092E}" dt="2023-03-21T13:52:36.351" v="867" actId="20577"/>
          <ac:spMkLst>
            <pc:docMk/>
            <pc:sldMk cId="3882796362" sldId="265"/>
            <ac:spMk id="2" creationId="{8A75CE5E-F5B5-266A-9B0A-C2E0FFA49495}"/>
          </ac:spMkLst>
        </pc:spChg>
        <pc:spChg chg="add del mod">
          <ac:chgData name="Tomlinson, Elizabeth Reeves" userId="4a999a4a-281d-495c-94fc-094da4a96b16" providerId="ADAL" clId="{DA03F127-3397-B34C-ABDD-495986A4092E}" dt="2023-03-21T13:47:46.052" v="799" actId="931"/>
          <ac:spMkLst>
            <pc:docMk/>
            <pc:sldMk cId="3882796362" sldId="265"/>
            <ac:spMk id="6" creationId="{F3268E25-239B-8B22-F42C-DA4E80A68EC0}"/>
          </ac:spMkLst>
        </pc:spChg>
        <pc:spChg chg="add mod">
          <ac:chgData name="Tomlinson, Elizabeth Reeves" userId="4a999a4a-281d-495c-94fc-094da4a96b16" providerId="ADAL" clId="{DA03F127-3397-B34C-ABDD-495986A4092E}" dt="2023-03-21T14:03:11.504" v="1396" actId="1076"/>
          <ac:spMkLst>
            <pc:docMk/>
            <pc:sldMk cId="3882796362" sldId="265"/>
            <ac:spMk id="18" creationId="{8B1761CE-0FAB-AD5D-2DB8-1B8E8C74D5FE}"/>
          </ac:spMkLst>
        </pc:spChg>
        <pc:picChg chg="add mod">
          <ac:chgData name="Tomlinson, Elizabeth Reeves" userId="4a999a4a-281d-495c-94fc-094da4a96b16" providerId="ADAL" clId="{DA03F127-3397-B34C-ABDD-495986A4092E}" dt="2023-03-21T13:48:27.432" v="808" actId="171"/>
          <ac:picMkLst>
            <pc:docMk/>
            <pc:sldMk cId="3882796362" sldId="265"/>
            <ac:picMk id="4" creationId="{FC594FD0-4D08-CDDC-6FE1-80A8E9E21597}"/>
          </ac:picMkLst>
        </pc:picChg>
        <pc:picChg chg="del">
          <ac:chgData name="Tomlinson, Elizabeth Reeves" userId="4a999a4a-281d-495c-94fc-094da4a96b16" providerId="ADAL" clId="{DA03F127-3397-B34C-ABDD-495986A4092E}" dt="2023-03-21T13:47:41.807" v="798" actId="478"/>
          <ac:picMkLst>
            <pc:docMk/>
            <pc:sldMk cId="3882796362" sldId="265"/>
            <ac:picMk id="7" creationId="{B92C1E59-07F1-0E14-C652-AC07489BC20A}"/>
          </ac:picMkLst>
        </pc:picChg>
        <pc:picChg chg="mod">
          <ac:chgData name="Tomlinson, Elizabeth Reeves" userId="4a999a4a-281d-495c-94fc-094da4a96b16" providerId="ADAL" clId="{DA03F127-3397-B34C-ABDD-495986A4092E}" dt="2023-03-21T13:49:40.120" v="820" actId="1076"/>
          <ac:picMkLst>
            <pc:docMk/>
            <pc:sldMk cId="3882796362" sldId="265"/>
            <ac:picMk id="9" creationId="{DD18A953-C162-34C3-87FD-AFCE6108D69B}"/>
          </ac:picMkLst>
        </pc:picChg>
        <pc:picChg chg="add mod">
          <ac:chgData name="Tomlinson, Elizabeth Reeves" userId="4a999a4a-281d-495c-94fc-094da4a96b16" providerId="ADAL" clId="{DA03F127-3397-B34C-ABDD-495986A4092E}" dt="2023-03-21T13:48:27.432" v="808" actId="171"/>
          <ac:picMkLst>
            <pc:docMk/>
            <pc:sldMk cId="3882796362" sldId="265"/>
            <ac:picMk id="10" creationId="{F1B3A0F7-793A-3258-151A-4315DE2C2B3C}"/>
          </ac:picMkLst>
        </pc:picChg>
        <pc:picChg chg="mod">
          <ac:chgData name="Tomlinson, Elizabeth Reeves" userId="4a999a4a-281d-495c-94fc-094da4a96b16" providerId="ADAL" clId="{DA03F127-3397-B34C-ABDD-495986A4092E}" dt="2023-03-21T13:49:51.433" v="821" actId="1076"/>
          <ac:picMkLst>
            <pc:docMk/>
            <pc:sldMk cId="3882796362" sldId="265"/>
            <ac:picMk id="11" creationId="{56AA9613-1D3D-DD8A-445E-C8473AE00DFE}"/>
          </ac:picMkLst>
        </pc:picChg>
        <pc:picChg chg="mod">
          <ac:chgData name="Tomlinson, Elizabeth Reeves" userId="4a999a4a-281d-495c-94fc-094da4a96b16" providerId="ADAL" clId="{DA03F127-3397-B34C-ABDD-495986A4092E}" dt="2023-03-21T13:48:55.783" v="812" actId="1076"/>
          <ac:picMkLst>
            <pc:docMk/>
            <pc:sldMk cId="3882796362" sldId="265"/>
            <ac:picMk id="13" creationId="{9FF71E48-4354-0853-A6C7-E8BC51BC4937}"/>
          </ac:picMkLst>
        </pc:picChg>
        <pc:picChg chg="add mod">
          <ac:chgData name="Tomlinson, Elizabeth Reeves" userId="4a999a4a-281d-495c-94fc-094da4a96b16" providerId="ADAL" clId="{DA03F127-3397-B34C-ABDD-495986A4092E}" dt="2023-03-21T13:50:18.569" v="825" actId="1076"/>
          <ac:picMkLst>
            <pc:docMk/>
            <pc:sldMk cId="3882796362" sldId="265"/>
            <ac:picMk id="14" creationId="{98803DE5-FD52-994C-ACAB-F3436722490D}"/>
          </ac:picMkLst>
        </pc:picChg>
        <pc:picChg chg="mod">
          <ac:chgData name="Tomlinson, Elizabeth Reeves" userId="4a999a4a-281d-495c-94fc-094da4a96b16" providerId="ADAL" clId="{DA03F127-3397-B34C-ABDD-495986A4092E}" dt="2023-03-21T13:48:41.235" v="809" actId="1076"/>
          <ac:picMkLst>
            <pc:docMk/>
            <pc:sldMk cId="3882796362" sldId="265"/>
            <ac:picMk id="15" creationId="{8B9EC5B0-6A8E-3891-F217-54E584CE4B97}"/>
          </ac:picMkLst>
        </pc:picChg>
        <pc:picChg chg="add mod">
          <ac:chgData name="Tomlinson, Elizabeth Reeves" userId="4a999a4a-281d-495c-94fc-094da4a96b16" providerId="ADAL" clId="{DA03F127-3397-B34C-ABDD-495986A4092E}" dt="2023-03-21T13:57:51.655" v="909" actId="1076"/>
          <ac:picMkLst>
            <pc:docMk/>
            <pc:sldMk cId="3882796362" sldId="265"/>
            <ac:picMk id="17" creationId="{B05DAD05-8969-B5BF-B26E-213D906984EC}"/>
          </ac:picMkLst>
        </pc:picChg>
      </pc:sldChg>
      <pc:sldChg chg="addSp delSp modSp add mod">
        <pc:chgData name="Tomlinson, Elizabeth Reeves" userId="4a999a4a-281d-495c-94fc-094da4a96b16" providerId="ADAL" clId="{DA03F127-3397-B34C-ABDD-495986A4092E}" dt="2023-03-21T14:01:41.230" v="1219" actId="1037"/>
        <pc:sldMkLst>
          <pc:docMk/>
          <pc:sldMk cId="2151219931" sldId="266"/>
        </pc:sldMkLst>
        <pc:spChg chg="mod">
          <ac:chgData name="Tomlinson, Elizabeth Reeves" userId="4a999a4a-281d-495c-94fc-094da4a96b16" providerId="ADAL" clId="{DA03F127-3397-B34C-ABDD-495986A4092E}" dt="2023-03-21T13:52:45.303" v="873" actId="114"/>
          <ac:spMkLst>
            <pc:docMk/>
            <pc:sldMk cId="2151219931" sldId="266"/>
            <ac:spMk id="2" creationId="{8A75CE5E-F5B5-266A-9B0A-C2E0FFA49495}"/>
          </ac:spMkLst>
        </pc:spChg>
        <pc:spChg chg="add del mod">
          <ac:chgData name="Tomlinson, Elizabeth Reeves" userId="4a999a4a-281d-495c-94fc-094da4a96b16" providerId="ADAL" clId="{DA03F127-3397-B34C-ABDD-495986A4092E}" dt="2023-03-21T13:50:56.179" v="833" actId="478"/>
          <ac:spMkLst>
            <pc:docMk/>
            <pc:sldMk cId="2151219931" sldId="266"/>
            <ac:spMk id="10" creationId="{E5B8BDF8-5134-63F4-8C94-40A49F5B9D83}"/>
          </ac:spMkLst>
        </pc:spChg>
        <pc:picChg chg="add mod">
          <ac:chgData name="Tomlinson, Elizabeth Reeves" userId="4a999a4a-281d-495c-94fc-094da4a96b16" providerId="ADAL" clId="{DA03F127-3397-B34C-ABDD-495986A4092E}" dt="2023-03-21T14:01:30.313" v="1217" actId="1076"/>
          <ac:picMkLst>
            <pc:docMk/>
            <pc:sldMk cId="2151219931" sldId="266"/>
            <ac:picMk id="4" creationId="{34C62A68-CC02-C262-57E0-2A96FA8F948A}"/>
          </ac:picMkLst>
        </pc:picChg>
        <pc:picChg chg="add mod">
          <ac:chgData name="Tomlinson, Elizabeth Reeves" userId="4a999a4a-281d-495c-94fc-094da4a96b16" providerId="ADAL" clId="{DA03F127-3397-B34C-ABDD-495986A4092E}" dt="2023-03-21T14:00:55.704" v="1208" actId="1076"/>
          <ac:picMkLst>
            <pc:docMk/>
            <pc:sldMk cId="2151219931" sldId="266"/>
            <ac:picMk id="6" creationId="{07563601-78BE-3814-3DC6-BFE853E3DB8A}"/>
          </ac:picMkLst>
        </pc:picChg>
        <pc:picChg chg="del mod">
          <ac:chgData name="Tomlinson, Elizabeth Reeves" userId="4a999a4a-281d-495c-94fc-094da4a96b16" providerId="ADAL" clId="{DA03F127-3397-B34C-ABDD-495986A4092E}" dt="2023-03-21T13:50:51.394" v="832" actId="478"/>
          <ac:picMkLst>
            <pc:docMk/>
            <pc:sldMk cId="2151219931" sldId="266"/>
            <ac:picMk id="7" creationId="{B92C1E59-07F1-0E14-C652-AC07489BC20A}"/>
          </ac:picMkLst>
        </pc:picChg>
        <pc:picChg chg="mod">
          <ac:chgData name="Tomlinson, Elizabeth Reeves" userId="4a999a4a-281d-495c-94fc-094da4a96b16" providerId="ADAL" clId="{DA03F127-3397-B34C-ABDD-495986A4092E}" dt="2023-03-21T14:00:55.704" v="1208" actId="1076"/>
          <ac:picMkLst>
            <pc:docMk/>
            <pc:sldMk cId="2151219931" sldId="266"/>
            <ac:picMk id="9" creationId="{DD18A953-C162-34C3-87FD-AFCE6108D69B}"/>
          </ac:picMkLst>
        </pc:picChg>
        <pc:picChg chg="mod">
          <ac:chgData name="Tomlinson, Elizabeth Reeves" userId="4a999a4a-281d-495c-94fc-094da4a96b16" providerId="ADAL" clId="{DA03F127-3397-B34C-ABDD-495986A4092E}" dt="2023-03-21T14:00:55.704" v="1208" actId="1076"/>
          <ac:picMkLst>
            <pc:docMk/>
            <pc:sldMk cId="2151219931" sldId="266"/>
            <ac:picMk id="11" creationId="{56AA9613-1D3D-DD8A-445E-C8473AE00DFE}"/>
          </ac:picMkLst>
        </pc:picChg>
        <pc:picChg chg="mod">
          <ac:chgData name="Tomlinson, Elizabeth Reeves" userId="4a999a4a-281d-495c-94fc-094da4a96b16" providerId="ADAL" clId="{DA03F127-3397-B34C-ABDD-495986A4092E}" dt="2023-03-21T14:00:55.704" v="1208" actId="1076"/>
          <ac:picMkLst>
            <pc:docMk/>
            <pc:sldMk cId="2151219931" sldId="266"/>
            <ac:picMk id="13" creationId="{9FF71E48-4354-0853-A6C7-E8BC51BC4937}"/>
          </ac:picMkLst>
        </pc:picChg>
        <pc:picChg chg="add mod modCrop">
          <ac:chgData name="Tomlinson, Elizabeth Reeves" userId="4a999a4a-281d-495c-94fc-094da4a96b16" providerId="ADAL" clId="{DA03F127-3397-B34C-ABDD-495986A4092E}" dt="2023-03-21T14:00:47.207" v="1207" actId="1035"/>
          <ac:picMkLst>
            <pc:docMk/>
            <pc:sldMk cId="2151219931" sldId="266"/>
            <ac:picMk id="14" creationId="{3074DF4F-51DC-66DA-0583-815F30568933}"/>
          </ac:picMkLst>
        </pc:picChg>
        <pc:picChg chg="mod">
          <ac:chgData name="Tomlinson, Elizabeth Reeves" userId="4a999a4a-281d-495c-94fc-094da4a96b16" providerId="ADAL" clId="{DA03F127-3397-B34C-ABDD-495986A4092E}" dt="2023-03-21T14:00:47.207" v="1207" actId="1035"/>
          <ac:picMkLst>
            <pc:docMk/>
            <pc:sldMk cId="2151219931" sldId="266"/>
            <ac:picMk id="15" creationId="{8B9EC5B0-6A8E-3891-F217-54E584CE4B97}"/>
          </ac:picMkLst>
        </pc:picChg>
        <pc:picChg chg="add del mod">
          <ac:chgData name="Tomlinson, Elizabeth Reeves" userId="4a999a4a-281d-495c-94fc-094da4a96b16" providerId="ADAL" clId="{DA03F127-3397-B34C-ABDD-495986A4092E}" dt="2023-03-21T14:01:20.155" v="1214" actId="478"/>
          <ac:picMkLst>
            <pc:docMk/>
            <pc:sldMk cId="2151219931" sldId="266"/>
            <ac:picMk id="17" creationId="{AF308C66-757F-8863-C4E7-91588497812D}"/>
          </ac:picMkLst>
        </pc:picChg>
        <pc:picChg chg="add mod">
          <ac:chgData name="Tomlinson, Elizabeth Reeves" userId="4a999a4a-281d-495c-94fc-094da4a96b16" providerId="ADAL" clId="{DA03F127-3397-B34C-ABDD-495986A4092E}" dt="2023-03-21T14:01:41.230" v="1219" actId="1037"/>
          <ac:picMkLst>
            <pc:docMk/>
            <pc:sldMk cId="2151219931" sldId="266"/>
            <ac:picMk id="18" creationId="{4E1CEE90-3F24-6B2E-58B5-06C32DF1ECD8}"/>
          </ac:picMkLst>
        </pc:picChg>
      </pc:sldChg>
      <pc:sldChg chg="delSp add del mod">
        <pc:chgData name="Tomlinson, Elizabeth Reeves" userId="4a999a4a-281d-495c-94fc-094da4a96b16" providerId="ADAL" clId="{DA03F127-3397-B34C-ABDD-495986A4092E}" dt="2023-03-21T13:58:53.884" v="1142" actId="2696"/>
        <pc:sldMkLst>
          <pc:docMk/>
          <pc:sldMk cId="1231633457" sldId="267"/>
        </pc:sldMkLst>
        <pc:picChg chg="del">
          <ac:chgData name="Tomlinson, Elizabeth Reeves" userId="4a999a4a-281d-495c-94fc-094da4a96b16" providerId="ADAL" clId="{DA03F127-3397-B34C-ABDD-495986A4092E}" dt="2023-03-21T13:58:33.976" v="1140" actId="478"/>
          <ac:picMkLst>
            <pc:docMk/>
            <pc:sldMk cId="1231633457" sldId="267"/>
            <ac:picMk id="4" creationId="{34C62A68-CC02-C262-57E0-2A96FA8F948A}"/>
          </ac:picMkLst>
        </pc:picChg>
        <pc:picChg chg="del">
          <ac:chgData name="Tomlinson, Elizabeth Reeves" userId="4a999a4a-281d-495c-94fc-094da4a96b16" providerId="ADAL" clId="{DA03F127-3397-B34C-ABDD-495986A4092E}" dt="2023-03-21T13:58:35.204" v="1141" actId="478"/>
          <ac:picMkLst>
            <pc:docMk/>
            <pc:sldMk cId="1231633457" sldId="267"/>
            <ac:picMk id="6" creationId="{07563601-78BE-3814-3DC6-BFE853E3DB8A}"/>
          </ac:picMkLst>
        </pc:picChg>
      </pc:sldChg>
    </pc:docChg>
  </pc:docChgLst>
  <pc:docChgLst>
    <pc:chgData name="Hutchens, Emily Forrest" userId="S::ehutch@ad.unc.edu::e783780a-5d54-4252-b77d-f78f25af7278" providerId="AD" clId="Web-{293BA5C8-BBB0-4BB2-A010-633FD265324C}"/>
    <pc:docChg chg="addSld delSld modSld sldOrd">
      <pc:chgData name="Hutchens, Emily Forrest" userId="S::ehutch@ad.unc.edu::e783780a-5d54-4252-b77d-f78f25af7278" providerId="AD" clId="Web-{293BA5C8-BBB0-4BB2-A010-633FD265324C}" dt="2023-03-22T17:35:34.213" v="299" actId="1076"/>
      <pc:docMkLst>
        <pc:docMk/>
      </pc:docMkLst>
      <pc:sldChg chg="del">
        <pc:chgData name="Hutchens, Emily Forrest" userId="S::ehutch@ad.unc.edu::e783780a-5d54-4252-b77d-f78f25af7278" providerId="AD" clId="Web-{293BA5C8-BBB0-4BB2-A010-633FD265324C}" dt="2023-03-22T17:26:49.737" v="223"/>
        <pc:sldMkLst>
          <pc:docMk/>
          <pc:sldMk cId="1081862837" sldId="257"/>
        </pc:sldMkLst>
      </pc:sldChg>
      <pc:sldChg chg="addSp modSp">
        <pc:chgData name="Hutchens, Emily Forrest" userId="S::ehutch@ad.unc.edu::e783780a-5d54-4252-b77d-f78f25af7278" providerId="AD" clId="Web-{293BA5C8-BBB0-4BB2-A010-633FD265324C}" dt="2023-03-22T17:35:34.213" v="299" actId="1076"/>
        <pc:sldMkLst>
          <pc:docMk/>
          <pc:sldMk cId="3236181383" sldId="262"/>
        </pc:sldMkLst>
        <pc:spChg chg="mod">
          <ac:chgData name="Hutchens, Emily Forrest" userId="S::ehutch@ad.unc.edu::e783780a-5d54-4252-b77d-f78f25af7278" providerId="AD" clId="Web-{293BA5C8-BBB0-4BB2-A010-633FD265324C}" dt="2023-03-22T17:30:34.474" v="284" actId="20577"/>
          <ac:spMkLst>
            <pc:docMk/>
            <pc:sldMk cId="3236181383" sldId="262"/>
            <ac:spMk id="2" creationId="{D2BF02DB-68DF-B206-F6A3-BB48AE4CC3EE}"/>
          </ac:spMkLst>
        </pc:spChg>
        <pc:spChg chg="mod">
          <ac:chgData name="Hutchens, Emily Forrest" userId="S::ehutch@ad.unc.edu::e783780a-5d54-4252-b77d-f78f25af7278" providerId="AD" clId="Web-{293BA5C8-BBB0-4BB2-A010-633FD265324C}" dt="2023-03-22T17:35:27.353" v="298" actId="20577"/>
          <ac:spMkLst>
            <pc:docMk/>
            <pc:sldMk cId="3236181383" sldId="262"/>
            <ac:spMk id="3" creationId="{D8C87B7B-807E-94AD-0057-9989C319D5B9}"/>
          </ac:spMkLst>
        </pc:spChg>
        <pc:picChg chg="add mod">
          <ac:chgData name="Hutchens, Emily Forrest" userId="S::ehutch@ad.unc.edu::e783780a-5d54-4252-b77d-f78f25af7278" providerId="AD" clId="Web-{293BA5C8-BBB0-4BB2-A010-633FD265324C}" dt="2023-03-22T17:35:34.213" v="299" actId="1076"/>
          <ac:picMkLst>
            <pc:docMk/>
            <pc:sldMk cId="3236181383" sldId="262"/>
            <ac:picMk id="4" creationId="{72A88E10-4C47-3D17-6A0B-F820FB52A82C}"/>
          </ac:picMkLst>
        </pc:picChg>
      </pc:sldChg>
      <pc:sldChg chg="del">
        <pc:chgData name="Hutchens, Emily Forrest" userId="S::ehutch@ad.unc.edu::e783780a-5d54-4252-b77d-f78f25af7278" providerId="AD" clId="Web-{293BA5C8-BBB0-4BB2-A010-633FD265324C}" dt="2023-03-22T17:26:52.471" v="224"/>
        <pc:sldMkLst>
          <pc:docMk/>
          <pc:sldMk cId="57929861" sldId="263"/>
        </pc:sldMkLst>
      </pc:sldChg>
      <pc:sldChg chg="modSp ord">
        <pc:chgData name="Hutchens, Emily Forrest" userId="S::ehutch@ad.unc.edu::e783780a-5d54-4252-b77d-f78f25af7278" providerId="AD" clId="Web-{293BA5C8-BBB0-4BB2-A010-633FD265324C}" dt="2023-03-22T17:17:55.979" v="33" actId="20577"/>
        <pc:sldMkLst>
          <pc:docMk/>
          <pc:sldMk cId="2370393913" sldId="264"/>
        </pc:sldMkLst>
        <pc:spChg chg="mod">
          <ac:chgData name="Hutchens, Emily Forrest" userId="S::ehutch@ad.unc.edu::e783780a-5d54-4252-b77d-f78f25af7278" providerId="AD" clId="Web-{293BA5C8-BBB0-4BB2-A010-633FD265324C}" dt="2023-03-22T17:17:55.979" v="33" actId="20577"/>
          <ac:spMkLst>
            <pc:docMk/>
            <pc:sldMk cId="2370393913" sldId="264"/>
            <ac:spMk id="2" creationId="{4B07F0B3-45DA-EC5B-5F29-25304EEE97F0}"/>
          </ac:spMkLst>
        </pc:spChg>
      </pc:sldChg>
      <pc:sldChg chg="addSp delSp modSp addAnim modAnim modNotes">
        <pc:chgData name="Hutchens, Emily Forrest" userId="S::ehutch@ad.unc.edu::e783780a-5d54-4252-b77d-f78f25af7278" providerId="AD" clId="Web-{293BA5C8-BBB0-4BB2-A010-633FD265324C}" dt="2023-03-22T17:24:05.953" v="195"/>
        <pc:sldMkLst>
          <pc:docMk/>
          <pc:sldMk cId="2940973127" sldId="278"/>
        </pc:sldMkLst>
        <pc:spChg chg="add del mod">
          <ac:chgData name="Hutchens, Emily Forrest" userId="S::ehutch@ad.unc.edu::e783780a-5d54-4252-b77d-f78f25af7278" providerId="AD" clId="Web-{293BA5C8-BBB0-4BB2-A010-633FD265324C}" dt="2023-03-22T17:11:45.036" v="3"/>
          <ac:spMkLst>
            <pc:docMk/>
            <pc:sldMk cId="2940973127" sldId="278"/>
            <ac:spMk id="2" creationId="{D00907A0-6495-AAE1-8CC9-9BCE6DE15C91}"/>
          </ac:spMkLst>
        </pc:spChg>
        <pc:spChg chg="del">
          <ac:chgData name="Hutchens, Emily Forrest" userId="S::ehutch@ad.unc.edu::e783780a-5d54-4252-b77d-f78f25af7278" providerId="AD" clId="Web-{293BA5C8-BBB0-4BB2-A010-633FD265324C}" dt="2023-03-22T17:20:35.169" v="50"/>
          <ac:spMkLst>
            <pc:docMk/>
            <pc:sldMk cId="2940973127" sldId="278"/>
            <ac:spMk id="3" creationId="{D8C87B7B-807E-94AD-0057-9989C319D5B9}"/>
          </ac:spMkLst>
        </pc:spChg>
        <pc:spChg chg="add del mod">
          <ac:chgData name="Hutchens, Emily Forrest" userId="S::ehutch@ad.unc.edu::e783780a-5d54-4252-b77d-f78f25af7278" providerId="AD" clId="Web-{293BA5C8-BBB0-4BB2-A010-633FD265324C}" dt="2023-03-22T17:12:35.365" v="9"/>
          <ac:spMkLst>
            <pc:docMk/>
            <pc:sldMk cId="2940973127" sldId="278"/>
            <ac:spMk id="5" creationId="{D77B23E8-0C56-BBDA-C966-3E830A798E0F}"/>
          </ac:spMkLst>
        </pc:spChg>
        <pc:spChg chg="add del mod">
          <ac:chgData name="Hutchens, Emily Forrest" userId="S::ehutch@ad.unc.edu::e783780a-5d54-4252-b77d-f78f25af7278" providerId="AD" clId="Web-{293BA5C8-BBB0-4BB2-A010-633FD265324C}" dt="2023-03-22T17:20:29.169" v="49"/>
          <ac:spMkLst>
            <pc:docMk/>
            <pc:sldMk cId="2940973127" sldId="278"/>
            <ac:spMk id="6" creationId="{FFC9AD1A-E600-4BB2-E085-1C0ED6507125}"/>
          </ac:spMkLst>
        </pc:spChg>
        <pc:spChg chg="add del mod">
          <ac:chgData name="Hutchens, Emily Forrest" userId="S::ehutch@ad.unc.edu::e783780a-5d54-4252-b77d-f78f25af7278" providerId="AD" clId="Web-{293BA5C8-BBB0-4BB2-A010-633FD265324C}" dt="2023-03-22T17:20:39.231" v="51"/>
          <ac:spMkLst>
            <pc:docMk/>
            <pc:sldMk cId="2940973127" sldId="278"/>
            <ac:spMk id="11" creationId="{EDFA353D-C667-08C2-0380-3C8E2EFD34FD}"/>
          </ac:spMkLst>
        </pc:spChg>
        <pc:picChg chg="del mod">
          <ac:chgData name="Hutchens, Emily Forrest" userId="S::ehutch@ad.unc.edu::e783780a-5d54-4252-b77d-f78f25af7278" providerId="AD" clId="Web-{293BA5C8-BBB0-4BB2-A010-633FD265324C}" dt="2023-03-22T17:19:34.496" v="41"/>
          <ac:picMkLst>
            <pc:docMk/>
            <pc:sldMk cId="2940973127" sldId="278"/>
            <ac:picMk id="7" creationId="{F2A11616-B300-0E7E-DF39-96B0507E8AD0}"/>
          </ac:picMkLst>
        </pc:picChg>
        <pc:picChg chg="add mod">
          <ac:chgData name="Hutchens, Emily Forrest" userId="S::ehutch@ad.unc.edu::e783780a-5d54-4252-b77d-f78f25af7278" providerId="AD" clId="Web-{293BA5C8-BBB0-4BB2-A010-633FD265324C}" dt="2023-03-22T17:19:48.106" v="46" actId="1076"/>
          <ac:picMkLst>
            <pc:docMk/>
            <pc:sldMk cId="2940973127" sldId="278"/>
            <ac:picMk id="9" creationId="{45DE80BD-853B-3A3B-16AF-146DDBCF88B9}"/>
          </ac:picMkLst>
        </pc:picChg>
      </pc:sldChg>
      <pc:sldChg chg="addSp delSp modSp new">
        <pc:chgData name="Hutchens, Emily Forrest" userId="S::ehutch@ad.unc.edu::e783780a-5d54-4252-b77d-f78f25af7278" providerId="AD" clId="Web-{293BA5C8-BBB0-4BB2-A010-633FD265324C}" dt="2023-03-22T17:24:25.375" v="212" actId="1076"/>
        <pc:sldMkLst>
          <pc:docMk/>
          <pc:sldMk cId="350273674" sldId="279"/>
        </pc:sldMkLst>
        <pc:spChg chg="mod">
          <ac:chgData name="Hutchens, Emily Forrest" userId="S::ehutch@ad.unc.edu::e783780a-5d54-4252-b77d-f78f25af7278" providerId="AD" clId="Web-{293BA5C8-BBB0-4BB2-A010-633FD265324C}" dt="2023-03-22T17:24:19.688" v="209" actId="20577"/>
          <ac:spMkLst>
            <pc:docMk/>
            <pc:sldMk cId="350273674" sldId="279"/>
            <ac:spMk id="2" creationId="{9E2E8434-477B-7357-492A-8CF23BBBFEAF}"/>
          </ac:spMkLst>
        </pc:spChg>
        <pc:spChg chg="del">
          <ac:chgData name="Hutchens, Emily Forrest" userId="S::ehutch@ad.unc.edu::e783780a-5d54-4252-b77d-f78f25af7278" providerId="AD" clId="Web-{293BA5C8-BBB0-4BB2-A010-633FD265324C}" dt="2023-03-22T17:24:09" v="197"/>
          <ac:spMkLst>
            <pc:docMk/>
            <pc:sldMk cId="350273674" sldId="279"/>
            <ac:spMk id="3" creationId="{E0F9724A-645B-28C6-BA7C-55DEEBA2FB97}"/>
          </ac:spMkLst>
        </pc:spChg>
        <pc:picChg chg="add mod ord">
          <ac:chgData name="Hutchens, Emily Forrest" userId="S::ehutch@ad.unc.edu::e783780a-5d54-4252-b77d-f78f25af7278" providerId="AD" clId="Web-{293BA5C8-BBB0-4BB2-A010-633FD265324C}" dt="2023-03-22T17:24:25.375" v="212" actId="1076"/>
          <ac:picMkLst>
            <pc:docMk/>
            <pc:sldMk cId="350273674" sldId="279"/>
            <ac:picMk id="4" creationId="{715665B2-5AD0-FB2B-B19E-C57B8906B8CE}"/>
          </ac:picMkLst>
        </pc:picChg>
      </pc:sldChg>
      <pc:sldChg chg="addSp delSp modSp add replId addAnim modAnim">
        <pc:chgData name="Hutchens, Emily Forrest" userId="S::ehutch@ad.unc.edu::e783780a-5d54-4252-b77d-f78f25af7278" providerId="AD" clId="Web-{293BA5C8-BBB0-4BB2-A010-633FD265324C}" dt="2023-03-22T17:26:41.643" v="222"/>
        <pc:sldMkLst>
          <pc:docMk/>
          <pc:sldMk cId="1353776258" sldId="280"/>
        </pc:sldMkLst>
        <pc:spChg chg="mod">
          <ac:chgData name="Hutchens, Emily Forrest" userId="S::ehutch@ad.unc.edu::e783780a-5d54-4252-b77d-f78f25af7278" providerId="AD" clId="Web-{293BA5C8-BBB0-4BB2-A010-633FD265324C}" dt="2023-03-22T17:24:37.829" v="214" actId="20577"/>
          <ac:spMkLst>
            <pc:docMk/>
            <pc:sldMk cId="1353776258" sldId="280"/>
            <ac:spMk id="2" creationId="{9E2E8434-477B-7357-492A-8CF23BBBFEAF}"/>
          </ac:spMkLst>
        </pc:spChg>
        <pc:spChg chg="add del mod">
          <ac:chgData name="Hutchens, Emily Forrest" userId="S::ehutch@ad.unc.edu::e783780a-5d54-4252-b77d-f78f25af7278" providerId="AD" clId="Web-{293BA5C8-BBB0-4BB2-A010-633FD265324C}" dt="2023-03-22T17:25:06.720" v="216"/>
          <ac:spMkLst>
            <pc:docMk/>
            <pc:sldMk cId="1353776258" sldId="280"/>
            <ac:spMk id="5" creationId="{5F0B00CD-125D-F4D4-C63B-9B3A55468FD7}"/>
          </ac:spMkLst>
        </pc:spChg>
        <pc:picChg chg="del">
          <ac:chgData name="Hutchens, Emily Forrest" userId="S::ehutch@ad.unc.edu::e783780a-5d54-4252-b77d-f78f25af7278" providerId="AD" clId="Web-{293BA5C8-BBB0-4BB2-A010-633FD265324C}" dt="2023-03-22T17:24:39.141" v="215"/>
          <ac:picMkLst>
            <pc:docMk/>
            <pc:sldMk cId="1353776258" sldId="280"/>
            <ac:picMk id="4" creationId="{715665B2-5AD0-FB2B-B19E-C57B8906B8CE}"/>
          </ac:picMkLst>
        </pc:picChg>
        <pc:picChg chg="add mod ord">
          <ac:chgData name="Hutchens, Emily Forrest" userId="S::ehutch@ad.unc.edu::e783780a-5d54-4252-b77d-f78f25af7278" providerId="AD" clId="Web-{293BA5C8-BBB0-4BB2-A010-633FD265324C}" dt="2023-03-22T17:25:10.235" v="217" actId="1076"/>
          <ac:picMkLst>
            <pc:docMk/>
            <pc:sldMk cId="1353776258" sldId="280"/>
            <ac:picMk id="6" creationId="{0D5D8ACF-232E-DCD8-DAC7-B3A138721A58}"/>
          </ac:picMkLst>
        </pc:picChg>
        <pc:picChg chg="add mod">
          <ac:chgData name="Hutchens, Emily Forrest" userId="S::ehutch@ad.unc.edu::e783780a-5d54-4252-b77d-f78f25af7278" providerId="AD" clId="Web-{293BA5C8-BBB0-4BB2-A010-633FD265324C}" dt="2023-03-22T17:25:51.767" v="220" actId="1076"/>
          <ac:picMkLst>
            <pc:docMk/>
            <pc:sldMk cId="1353776258" sldId="280"/>
            <ac:picMk id="7" creationId="{203FB0D1-91B5-2B18-4E17-F26E2E02E74F}"/>
          </ac:picMkLst>
        </pc:picChg>
      </pc:sldChg>
      <pc:sldChg chg="addSp delSp modSp new">
        <pc:chgData name="Hutchens, Emily Forrest" userId="S::ehutch@ad.unc.edu::e783780a-5d54-4252-b77d-f78f25af7278" providerId="AD" clId="Web-{293BA5C8-BBB0-4BB2-A010-633FD265324C}" dt="2023-03-22T17:29:43.411" v="283" actId="20577"/>
        <pc:sldMkLst>
          <pc:docMk/>
          <pc:sldMk cId="237244451" sldId="281"/>
        </pc:sldMkLst>
        <pc:spChg chg="mod">
          <ac:chgData name="Hutchens, Emily Forrest" userId="S::ehutch@ad.unc.edu::e783780a-5d54-4252-b77d-f78f25af7278" providerId="AD" clId="Web-{293BA5C8-BBB0-4BB2-A010-633FD265324C}" dt="2023-03-22T17:29:37.302" v="280" actId="20577"/>
          <ac:spMkLst>
            <pc:docMk/>
            <pc:sldMk cId="237244451" sldId="281"/>
            <ac:spMk id="2" creationId="{6B87AD2B-2934-CDEB-AFD6-29699C9D6E1A}"/>
          </ac:spMkLst>
        </pc:spChg>
        <pc:spChg chg="del">
          <ac:chgData name="Hutchens, Emily Forrest" userId="S::ehutch@ad.unc.edu::e783780a-5d54-4252-b77d-f78f25af7278" providerId="AD" clId="Web-{293BA5C8-BBB0-4BB2-A010-633FD265324C}" dt="2023-03-22T17:28:27.582" v="226"/>
          <ac:spMkLst>
            <pc:docMk/>
            <pc:sldMk cId="237244451" sldId="281"/>
            <ac:spMk id="3" creationId="{57CE7EC2-7191-F12D-BE2E-69C6392C2790}"/>
          </ac:spMkLst>
        </pc:spChg>
        <pc:spChg chg="add mod">
          <ac:chgData name="Hutchens, Emily Forrest" userId="S::ehutch@ad.unc.edu::e783780a-5d54-4252-b77d-f78f25af7278" providerId="AD" clId="Web-{293BA5C8-BBB0-4BB2-A010-633FD265324C}" dt="2023-03-22T17:29:43.411" v="283" actId="20577"/>
          <ac:spMkLst>
            <pc:docMk/>
            <pc:sldMk cId="237244451" sldId="281"/>
            <ac:spMk id="5" creationId="{926F7F30-03C3-69D2-FBA4-0BA5227C87FC}"/>
          </ac:spMkLst>
        </pc:spChg>
        <pc:picChg chg="add mod ord">
          <ac:chgData name="Hutchens, Emily Forrest" userId="S::ehutch@ad.unc.edu::e783780a-5d54-4252-b77d-f78f25af7278" providerId="AD" clId="Web-{293BA5C8-BBB0-4BB2-A010-633FD265324C}" dt="2023-03-22T17:28:35.613" v="227" actId="1076"/>
          <ac:picMkLst>
            <pc:docMk/>
            <pc:sldMk cId="237244451" sldId="281"/>
            <ac:picMk id="4" creationId="{DBD8654A-E589-A9AC-2C79-FFD8C9543E72}"/>
          </ac:picMkLst>
        </pc:picChg>
      </pc:sldChg>
    </pc:docChg>
  </pc:docChgLst>
  <pc:docChgLst>
    <pc:chgData name="Emmerling, Dane Alan" userId="5b92d12b-b475-48c4-99dd-72970f1df777" providerId="ADAL" clId="{C49F13DF-9440-4ACC-AA41-630C31CA4055}"/>
    <pc:docChg chg="undo custSel addSld delSld modSld">
      <pc:chgData name="Emmerling, Dane Alan" userId="5b92d12b-b475-48c4-99dd-72970f1df777" providerId="ADAL" clId="{C49F13DF-9440-4ACC-AA41-630C31CA4055}" dt="2023-03-22T01:18:31.546" v="652" actId="1076"/>
      <pc:docMkLst>
        <pc:docMk/>
      </pc:docMkLst>
      <pc:sldChg chg="del">
        <pc:chgData name="Emmerling, Dane Alan" userId="5b92d12b-b475-48c4-99dd-72970f1df777" providerId="ADAL" clId="{C49F13DF-9440-4ACC-AA41-630C31CA4055}" dt="2023-03-22T01:17:41.438" v="634" actId="47"/>
        <pc:sldMkLst>
          <pc:docMk/>
          <pc:sldMk cId="808122177" sldId="259"/>
        </pc:sldMkLst>
      </pc:sldChg>
      <pc:sldChg chg="addSp modSp new mod setBg">
        <pc:chgData name="Emmerling, Dane Alan" userId="5b92d12b-b475-48c4-99dd-72970f1df777" providerId="ADAL" clId="{C49F13DF-9440-4ACC-AA41-630C31CA4055}" dt="2023-03-22T01:12:37.949" v="200" actId="122"/>
        <pc:sldMkLst>
          <pc:docMk/>
          <pc:sldMk cId="581564054" sldId="267"/>
        </pc:sldMkLst>
        <pc:spChg chg="mod">
          <ac:chgData name="Emmerling, Dane Alan" userId="5b92d12b-b475-48c4-99dd-72970f1df777" providerId="ADAL" clId="{C49F13DF-9440-4ACC-AA41-630C31CA4055}" dt="2023-03-22T01:12:37.949" v="200" actId="122"/>
          <ac:spMkLst>
            <pc:docMk/>
            <pc:sldMk cId="581564054" sldId="267"/>
            <ac:spMk id="2" creationId="{F6C9951F-B3BE-C7CF-8D45-D736DDF644FB}"/>
          </ac:spMkLst>
        </pc:spChg>
        <pc:spChg chg="mod">
          <ac:chgData name="Emmerling, Dane Alan" userId="5b92d12b-b475-48c4-99dd-72970f1df777" providerId="ADAL" clId="{C49F13DF-9440-4ACC-AA41-630C31CA4055}" dt="2023-03-22T01:12:35.436" v="199" actId="1076"/>
          <ac:spMkLst>
            <pc:docMk/>
            <pc:sldMk cId="581564054" sldId="267"/>
            <ac:spMk id="3" creationId="{BE0C115F-5F1C-6075-0F8E-1D6E1B337CBE}"/>
          </ac:spMkLst>
        </pc:spChg>
        <pc:spChg chg="add">
          <ac:chgData name="Emmerling, Dane Alan" userId="5b92d12b-b475-48c4-99dd-72970f1df777" providerId="ADAL" clId="{C49F13DF-9440-4ACC-AA41-630C31CA4055}" dt="2023-03-22T01:12:24.660" v="197" actId="26606"/>
          <ac:spMkLst>
            <pc:docMk/>
            <pc:sldMk cId="581564054" sldId="267"/>
            <ac:spMk id="10" creationId="{D009D6D5-DAC2-4A8B-A17A-E206B9012D09}"/>
          </ac:spMkLst>
        </pc:spChg>
        <pc:picChg chg="add mod">
          <ac:chgData name="Emmerling, Dane Alan" userId="5b92d12b-b475-48c4-99dd-72970f1df777" providerId="ADAL" clId="{C49F13DF-9440-4ACC-AA41-630C31CA4055}" dt="2023-03-22T01:12:24.660" v="197" actId="26606"/>
          <ac:picMkLst>
            <pc:docMk/>
            <pc:sldMk cId="581564054" sldId="267"/>
            <ac:picMk id="5" creationId="{86CC9801-644F-C7FE-4C3E-0D8EB7B1A44A}"/>
          </ac:picMkLst>
        </pc:picChg>
      </pc:sldChg>
      <pc:sldChg chg="addSp delSp modSp new mod setBg">
        <pc:chgData name="Emmerling, Dane Alan" userId="5b92d12b-b475-48c4-99dd-72970f1df777" providerId="ADAL" clId="{C49F13DF-9440-4ACC-AA41-630C31CA4055}" dt="2023-03-22T01:16:24.152" v="543" actId="20577"/>
        <pc:sldMkLst>
          <pc:docMk/>
          <pc:sldMk cId="1317242599" sldId="268"/>
        </pc:sldMkLst>
        <pc:spChg chg="mod">
          <ac:chgData name="Emmerling, Dane Alan" userId="5b92d12b-b475-48c4-99dd-72970f1df777" providerId="ADAL" clId="{C49F13DF-9440-4ACC-AA41-630C31CA4055}" dt="2023-03-22T01:14:36.799" v="355" actId="26606"/>
          <ac:spMkLst>
            <pc:docMk/>
            <pc:sldMk cId="1317242599" sldId="268"/>
            <ac:spMk id="2" creationId="{C4FA5802-0AB0-A78C-CBAC-C7D74BC7F46F}"/>
          </ac:spMkLst>
        </pc:spChg>
        <pc:spChg chg="del mod">
          <ac:chgData name="Emmerling, Dane Alan" userId="5b92d12b-b475-48c4-99dd-72970f1df777" providerId="ADAL" clId="{C49F13DF-9440-4ACC-AA41-630C31CA4055}" dt="2023-03-22T01:13:45.166" v="224"/>
          <ac:spMkLst>
            <pc:docMk/>
            <pc:sldMk cId="1317242599" sldId="268"/>
            <ac:spMk id="3" creationId="{442187A3-EB66-0F15-1F70-AB0D70FFD55B}"/>
          </ac:spMkLst>
        </pc:spChg>
        <pc:spChg chg="add mod">
          <ac:chgData name="Emmerling, Dane Alan" userId="5b92d12b-b475-48c4-99dd-72970f1df777" providerId="ADAL" clId="{C49F13DF-9440-4ACC-AA41-630C31CA4055}" dt="2023-03-22T01:16:24.152" v="543" actId="20577"/>
          <ac:spMkLst>
            <pc:docMk/>
            <pc:sldMk cId="1317242599" sldId="268"/>
            <ac:spMk id="6" creationId="{FB1AEB61-C1F4-7427-573F-2BBD6D506FFD}"/>
          </ac:spMkLst>
        </pc:spChg>
        <pc:spChg chg="add">
          <ac:chgData name="Emmerling, Dane Alan" userId="5b92d12b-b475-48c4-99dd-72970f1df777" providerId="ADAL" clId="{C49F13DF-9440-4ACC-AA41-630C31CA4055}" dt="2023-03-22T01:14:36.799" v="355" actId="26606"/>
          <ac:spMkLst>
            <pc:docMk/>
            <pc:sldMk cId="1317242599" sldId="268"/>
            <ac:spMk id="11" creationId="{D009D6D5-DAC2-4A8B-A17A-E206B9012D09}"/>
          </ac:spMkLst>
        </pc:spChg>
        <pc:picChg chg="add mod ord">
          <ac:chgData name="Emmerling, Dane Alan" userId="5b92d12b-b475-48c4-99dd-72970f1df777" providerId="ADAL" clId="{C49F13DF-9440-4ACC-AA41-630C31CA4055}" dt="2023-03-22T01:14:36.799" v="355" actId="26606"/>
          <ac:picMkLst>
            <pc:docMk/>
            <pc:sldMk cId="1317242599" sldId="268"/>
            <ac:picMk id="5" creationId="{8A615F38-2599-35D0-8E41-424EEF4CFE5E}"/>
          </ac:picMkLst>
        </pc:picChg>
      </pc:sldChg>
      <pc:sldChg chg="addSp delSp modSp new mod setBg setClrOvrMap">
        <pc:chgData name="Emmerling, Dane Alan" userId="5b92d12b-b475-48c4-99dd-72970f1df777" providerId="ADAL" clId="{C49F13DF-9440-4ACC-AA41-630C31CA4055}" dt="2023-03-22T01:17:18.962" v="633" actId="20577"/>
        <pc:sldMkLst>
          <pc:docMk/>
          <pc:sldMk cId="1206147309" sldId="269"/>
        </pc:sldMkLst>
        <pc:spChg chg="mod">
          <ac:chgData name="Emmerling, Dane Alan" userId="5b92d12b-b475-48c4-99dd-72970f1df777" providerId="ADAL" clId="{C49F13DF-9440-4ACC-AA41-630C31CA4055}" dt="2023-03-22T01:17:05.735" v="626" actId="26606"/>
          <ac:spMkLst>
            <pc:docMk/>
            <pc:sldMk cId="1206147309" sldId="269"/>
            <ac:spMk id="2" creationId="{80309EC9-1455-6B3A-7B2A-D168089D727E}"/>
          </ac:spMkLst>
        </pc:spChg>
        <pc:spChg chg="mod">
          <ac:chgData name="Emmerling, Dane Alan" userId="5b92d12b-b475-48c4-99dd-72970f1df777" providerId="ADAL" clId="{C49F13DF-9440-4ACC-AA41-630C31CA4055}" dt="2023-03-22T01:17:18.962" v="633" actId="20577"/>
          <ac:spMkLst>
            <pc:docMk/>
            <pc:sldMk cId="1206147309" sldId="269"/>
            <ac:spMk id="3" creationId="{14E3FEA4-5AE5-8391-DEEA-5BB47236320F}"/>
          </ac:spMkLst>
        </pc:spChg>
        <pc:spChg chg="add del">
          <ac:chgData name="Emmerling, Dane Alan" userId="5b92d12b-b475-48c4-99dd-72970f1df777" providerId="ADAL" clId="{C49F13DF-9440-4ACC-AA41-630C31CA4055}" dt="2023-03-22T01:17:05.735" v="626" actId="26606"/>
          <ac:spMkLst>
            <pc:docMk/>
            <pc:sldMk cId="1206147309" sldId="269"/>
            <ac:spMk id="10" creationId="{7C432AFE-B3D2-4BFF-BF8F-96C27AFF1AC7}"/>
          </ac:spMkLst>
        </pc:spChg>
        <pc:spChg chg="add del">
          <ac:chgData name="Emmerling, Dane Alan" userId="5b92d12b-b475-48c4-99dd-72970f1df777" providerId="ADAL" clId="{C49F13DF-9440-4ACC-AA41-630C31CA4055}" dt="2023-03-22T01:17:05.735" v="626" actId="26606"/>
          <ac:spMkLst>
            <pc:docMk/>
            <pc:sldMk cId="1206147309" sldId="269"/>
            <ac:spMk id="12" creationId="{AF2F604E-43BE-4DC3-B983-E071523364F8}"/>
          </ac:spMkLst>
        </pc:spChg>
        <pc:spChg chg="add del">
          <ac:chgData name="Emmerling, Dane Alan" userId="5b92d12b-b475-48c4-99dd-72970f1df777" providerId="ADAL" clId="{C49F13DF-9440-4ACC-AA41-630C31CA4055}" dt="2023-03-22T01:17:05.735" v="626" actId="26606"/>
          <ac:spMkLst>
            <pc:docMk/>
            <pc:sldMk cId="1206147309" sldId="269"/>
            <ac:spMk id="14" creationId="{08C9B587-E65E-4B52-B37C-ABEBB6E87928}"/>
          </ac:spMkLst>
        </pc:spChg>
        <pc:spChg chg="add">
          <ac:chgData name="Emmerling, Dane Alan" userId="5b92d12b-b475-48c4-99dd-72970f1df777" providerId="ADAL" clId="{C49F13DF-9440-4ACC-AA41-630C31CA4055}" dt="2023-03-22T01:17:05.735" v="626" actId="26606"/>
          <ac:spMkLst>
            <pc:docMk/>
            <pc:sldMk cId="1206147309" sldId="269"/>
            <ac:spMk id="19" creationId="{1A9F7B4E-B03D-4F64-BE33-00D074458D45}"/>
          </ac:spMkLst>
        </pc:spChg>
        <pc:spChg chg="add">
          <ac:chgData name="Emmerling, Dane Alan" userId="5b92d12b-b475-48c4-99dd-72970f1df777" providerId="ADAL" clId="{C49F13DF-9440-4ACC-AA41-630C31CA4055}" dt="2023-03-22T01:17:05.735" v="626" actId="26606"/>
          <ac:spMkLst>
            <pc:docMk/>
            <pc:sldMk cId="1206147309" sldId="269"/>
            <ac:spMk id="21" creationId="{7E2BE7F7-CA89-4002-ACCE-A478AEA24F5E}"/>
          </ac:spMkLst>
        </pc:spChg>
        <pc:picChg chg="add mod ord">
          <ac:chgData name="Emmerling, Dane Alan" userId="5b92d12b-b475-48c4-99dd-72970f1df777" providerId="ADAL" clId="{C49F13DF-9440-4ACC-AA41-630C31CA4055}" dt="2023-03-22T01:16:03.333" v="539" actId="26606"/>
          <ac:picMkLst>
            <pc:docMk/>
            <pc:sldMk cId="1206147309" sldId="269"/>
            <ac:picMk id="5" creationId="{E53014F6-9BCC-0655-30EA-8D748A8D0E16}"/>
          </ac:picMkLst>
        </pc:picChg>
      </pc:sldChg>
      <pc:sldChg chg="addSp delSp modSp new mod setBg">
        <pc:chgData name="Emmerling, Dane Alan" userId="5b92d12b-b475-48c4-99dd-72970f1df777" providerId="ADAL" clId="{C49F13DF-9440-4ACC-AA41-630C31CA4055}" dt="2023-03-22T01:18:31.546" v="652" actId="1076"/>
        <pc:sldMkLst>
          <pc:docMk/>
          <pc:sldMk cId="3744423474" sldId="270"/>
        </pc:sldMkLst>
        <pc:spChg chg="mod">
          <ac:chgData name="Emmerling, Dane Alan" userId="5b92d12b-b475-48c4-99dd-72970f1df777" providerId="ADAL" clId="{C49F13DF-9440-4ACC-AA41-630C31CA4055}" dt="2023-03-22T01:18:31.546" v="652" actId="1076"/>
          <ac:spMkLst>
            <pc:docMk/>
            <pc:sldMk cId="3744423474" sldId="270"/>
            <ac:spMk id="2" creationId="{E14B2A5C-9B47-638A-F15F-9A761E0531BD}"/>
          </ac:spMkLst>
        </pc:spChg>
        <pc:spChg chg="del">
          <ac:chgData name="Emmerling, Dane Alan" userId="5b92d12b-b475-48c4-99dd-72970f1df777" providerId="ADAL" clId="{C49F13DF-9440-4ACC-AA41-630C31CA4055}" dt="2023-03-22T01:18:07.425" v="646" actId="26606"/>
          <ac:spMkLst>
            <pc:docMk/>
            <pc:sldMk cId="3744423474" sldId="270"/>
            <ac:spMk id="3" creationId="{59781514-51F6-FBD7-B5F8-CCFC7CAFF769}"/>
          </ac:spMkLst>
        </pc:spChg>
        <pc:spChg chg="add">
          <ac:chgData name="Emmerling, Dane Alan" userId="5b92d12b-b475-48c4-99dd-72970f1df777" providerId="ADAL" clId="{C49F13DF-9440-4ACC-AA41-630C31CA4055}" dt="2023-03-22T01:18:07.425" v="646" actId="26606"/>
          <ac:spMkLst>
            <pc:docMk/>
            <pc:sldMk cId="3744423474" sldId="270"/>
            <ac:spMk id="9" creationId="{71B2258F-86CA-4D4D-8270-BC05FCDEBFB3}"/>
          </ac:spMkLst>
        </pc:spChg>
        <pc:picChg chg="add mod">
          <ac:chgData name="Emmerling, Dane Alan" userId="5b92d12b-b475-48c4-99dd-72970f1df777" providerId="ADAL" clId="{C49F13DF-9440-4ACC-AA41-630C31CA4055}" dt="2023-03-22T01:18:27.848" v="651" actId="1076"/>
          <ac:picMkLst>
            <pc:docMk/>
            <pc:sldMk cId="3744423474" sldId="270"/>
            <ac:picMk id="5" creationId="{52E746F0-D828-B76F-DCA4-7275C4A8A694}"/>
          </ac:picMkLst>
        </pc:picChg>
      </pc:sldChg>
    </pc:docChg>
  </pc:docChgLst>
  <pc:docChgLst>
    <pc:chgData name="Tomlinson, Elizabeth Reeves" userId="4a999a4a-281d-495c-94fc-094da4a96b16" providerId="ADAL" clId="{6A96A82B-D88F-4E47-B2B0-D7426015CF8A}"/>
    <pc:docChg chg="undo custSel addSld modSld">
      <pc:chgData name="Tomlinson, Elizabeth Reeves" userId="4a999a4a-281d-495c-94fc-094da4a96b16" providerId="ADAL" clId="{6A96A82B-D88F-4E47-B2B0-D7426015CF8A}" dt="2023-03-20T18:28:50.360" v="1173" actId="20577"/>
      <pc:docMkLst>
        <pc:docMk/>
      </pc:docMkLst>
      <pc:sldChg chg="addSp delSp modSp new mod setBg setClrOvrMap delDesignElem">
        <pc:chgData name="Tomlinson, Elizabeth Reeves" userId="4a999a4a-281d-495c-94fc-094da4a96b16" providerId="ADAL" clId="{6A96A82B-D88F-4E47-B2B0-D7426015CF8A}" dt="2023-03-20T16:12:06.899" v="798"/>
        <pc:sldMkLst>
          <pc:docMk/>
          <pc:sldMk cId="3714424783" sldId="256"/>
        </pc:sldMkLst>
        <pc:spChg chg="mod">
          <ac:chgData name="Tomlinson, Elizabeth Reeves" userId="4a999a4a-281d-495c-94fc-094da4a96b16" providerId="ADAL" clId="{6A96A82B-D88F-4E47-B2B0-D7426015CF8A}" dt="2023-03-20T16:05:34.115" v="436" actId="26606"/>
          <ac:spMkLst>
            <pc:docMk/>
            <pc:sldMk cId="3714424783" sldId="256"/>
            <ac:spMk id="2" creationId="{AF21293D-B446-13C0-D60C-15F61AC6E90E}"/>
          </ac:spMkLst>
        </pc:spChg>
        <pc:spChg chg="mod">
          <ac:chgData name="Tomlinson, Elizabeth Reeves" userId="4a999a4a-281d-495c-94fc-094da4a96b16" providerId="ADAL" clId="{6A96A82B-D88F-4E47-B2B0-D7426015CF8A}" dt="2023-03-20T16:05:34.115" v="436" actId="26606"/>
          <ac:spMkLst>
            <pc:docMk/>
            <pc:sldMk cId="3714424783" sldId="256"/>
            <ac:spMk id="3" creationId="{693805AF-2BE2-EA0F-448A-89A437BEBDAD}"/>
          </ac:spMkLst>
        </pc:spChg>
        <pc:spChg chg="add del">
          <ac:chgData name="Tomlinson, Elizabeth Reeves" userId="4a999a4a-281d-495c-94fc-094da4a96b16" providerId="ADAL" clId="{6A96A82B-D88F-4E47-B2B0-D7426015CF8A}" dt="2023-03-20T16:05:33.667" v="435" actId="26606"/>
          <ac:spMkLst>
            <pc:docMk/>
            <pc:sldMk cId="3714424783" sldId="256"/>
            <ac:spMk id="10" creationId="{71B2258F-86CA-4D4D-8270-BC05FCDEBFB3}"/>
          </ac:spMkLst>
        </pc:spChg>
        <pc:spChg chg="add del">
          <ac:chgData name="Tomlinson, Elizabeth Reeves" userId="4a999a4a-281d-495c-94fc-094da4a96b16" providerId="ADAL" clId="{6A96A82B-D88F-4E47-B2B0-D7426015CF8A}" dt="2023-03-20T16:12:06.899" v="798"/>
          <ac:spMkLst>
            <pc:docMk/>
            <pc:sldMk cId="3714424783" sldId="256"/>
            <ac:spMk id="12" creationId="{9F6380B4-6A1C-481E-8408-B4E6C75B9B81}"/>
          </ac:spMkLst>
        </pc:spChg>
        <pc:spChg chg="add del">
          <ac:chgData name="Tomlinson, Elizabeth Reeves" userId="4a999a4a-281d-495c-94fc-094da4a96b16" providerId="ADAL" clId="{6A96A82B-D88F-4E47-B2B0-D7426015CF8A}" dt="2023-03-20T16:12:06.899" v="798"/>
          <ac:spMkLst>
            <pc:docMk/>
            <pc:sldMk cId="3714424783" sldId="256"/>
            <ac:spMk id="13" creationId="{657F69E0-C4B0-4BEC-A689-4F8D877F05D4}"/>
          </ac:spMkLst>
        </pc:spChg>
        <pc:picChg chg="add mod ord">
          <ac:chgData name="Tomlinson, Elizabeth Reeves" userId="4a999a4a-281d-495c-94fc-094da4a96b16" providerId="ADAL" clId="{6A96A82B-D88F-4E47-B2B0-D7426015CF8A}" dt="2023-03-20T16:05:34.115" v="436" actId="26606"/>
          <ac:picMkLst>
            <pc:docMk/>
            <pc:sldMk cId="3714424783" sldId="256"/>
            <ac:picMk id="5" creationId="{F364384C-8B2A-9492-F9CC-47DA426979B9}"/>
          </ac:picMkLst>
        </pc:picChg>
      </pc:sldChg>
      <pc:sldChg chg="modSp new mod">
        <pc:chgData name="Tomlinson, Elizabeth Reeves" userId="4a999a4a-281d-495c-94fc-094da4a96b16" providerId="ADAL" clId="{6A96A82B-D88F-4E47-B2B0-D7426015CF8A}" dt="2023-03-20T16:12:06.899" v="798"/>
        <pc:sldMkLst>
          <pc:docMk/>
          <pc:sldMk cId="1081862837" sldId="257"/>
        </pc:sldMkLst>
        <pc:spChg chg="mod">
          <ac:chgData name="Tomlinson, Elizabeth Reeves" userId="4a999a4a-281d-495c-94fc-094da4a96b16" providerId="ADAL" clId="{6A96A82B-D88F-4E47-B2B0-D7426015CF8A}" dt="2023-03-20T16:12:06.899" v="798"/>
          <ac:spMkLst>
            <pc:docMk/>
            <pc:sldMk cId="1081862837" sldId="257"/>
            <ac:spMk id="2" creationId="{D2BF02DB-68DF-B206-F6A3-BB48AE4CC3EE}"/>
          </ac:spMkLst>
        </pc:spChg>
        <pc:spChg chg="mod">
          <ac:chgData name="Tomlinson, Elizabeth Reeves" userId="4a999a4a-281d-495c-94fc-094da4a96b16" providerId="ADAL" clId="{6A96A82B-D88F-4E47-B2B0-D7426015CF8A}" dt="2023-03-20T16:12:06.899" v="798"/>
          <ac:spMkLst>
            <pc:docMk/>
            <pc:sldMk cId="1081862837" sldId="257"/>
            <ac:spMk id="3" creationId="{D8C87B7B-807E-94AD-0057-9989C319D5B9}"/>
          </ac:spMkLst>
        </pc:spChg>
      </pc:sldChg>
      <pc:sldChg chg="addSp delSp modSp new mod setBg setClrOvrMap delDesignElem">
        <pc:chgData name="Tomlinson, Elizabeth Reeves" userId="4a999a4a-281d-495c-94fc-094da4a96b16" providerId="ADAL" clId="{6A96A82B-D88F-4E47-B2B0-D7426015CF8A}" dt="2023-03-20T16:12:06.899" v="798"/>
        <pc:sldMkLst>
          <pc:docMk/>
          <pc:sldMk cId="3013011094" sldId="258"/>
        </pc:sldMkLst>
        <pc:spChg chg="mod">
          <ac:chgData name="Tomlinson, Elizabeth Reeves" userId="4a999a4a-281d-495c-94fc-094da4a96b16" providerId="ADAL" clId="{6A96A82B-D88F-4E47-B2B0-D7426015CF8A}" dt="2023-03-20T16:06:01.143" v="443" actId="1076"/>
          <ac:spMkLst>
            <pc:docMk/>
            <pc:sldMk cId="3013011094" sldId="258"/>
            <ac:spMk id="2" creationId="{4D4F080A-A7CA-2E93-B293-A852703171D8}"/>
          </ac:spMkLst>
        </pc:spChg>
        <pc:spChg chg="del">
          <ac:chgData name="Tomlinson, Elizabeth Reeves" userId="4a999a4a-281d-495c-94fc-094da4a96b16" providerId="ADAL" clId="{6A96A82B-D88F-4E47-B2B0-D7426015CF8A}" dt="2023-03-20T16:05:45.292" v="437" actId="26606"/>
          <ac:spMkLst>
            <pc:docMk/>
            <pc:sldMk cId="3013011094" sldId="258"/>
            <ac:spMk id="3" creationId="{D8272CA0-B598-D16C-B469-83239DB18393}"/>
          </ac:spMkLst>
        </pc:spChg>
        <pc:spChg chg="add mod">
          <ac:chgData name="Tomlinson, Elizabeth Reeves" userId="4a999a4a-281d-495c-94fc-094da4a96b16" providerId="ADAL" clId="{6A96A82B-D88F-4E47-B2B0-D7426015CF8A}" dt="2023-03-20T16:11:41.352" v="793" actId="20577"/>
          <ac:spMkLst>
            <pc:docMk/>
            <pc:sldMk cId="3013011094" sldId="258"/>
            <ac:spMk id="4" creationId="{971C6B57-D9F2-2351-8884-186B04BE4A61}"/>
          </ac:spMkLst>
        </pc:spChg>
        <pc:spChg chg="add del">
          <ac:chgData name="Tomlinson, Elizabeth Reeves" userId="4a999a4a-281d-495c-94fc-094da4a96b16" providerId="ADAL" clId="{6A96A82B-D88F-4E47-B2B0-D7426015CF8A}" dt="2023-03-20T16:05:52.730" v="440" actId="26606"/>
          <ac:spMkLst>
            <pc:docMk/>
            <pc:sldMk cId="3013011094" sldId="258"/>
            <ac:spMk id="9" creationId="{C1DD1A8A-57D5-4A81-AD04-532B043C5611}"/>
          </ac:spMkLst>
        </pc:spChg>
        <pc:spChg chg="add del">
          <ac:chgData name="Tomlinson, Elizabeth Reeves" userId="4a999a4a-281d-495c-94fc-094da4a96b16" providerId="ADAL" clId="{6A96A82B-D88F-4E47-B2B0-D7426015CF8A}" dt="2023-03-20T16:05:52.730" v="440" actId="26606"/>
          <ac:spMkLst>
            <pc:docMk/>
            <pc:sldMk cId="3013011094" sldId="258"/>
            <ac:spMk id="11" creationId="{007891EC-4501-44ED-A8C8-B11B6DB767AB}"/>
          </ac:spMkLst>
        </pc:spChg>
        <pc:spChg chg="add del">
          <ac:chgData name="Tomlinson, Elizabeth Reeves" userId="4a999a4a-281d-495c-94fc-094da4a96b16" providerId="ADAL" clId="{6A96A82B-D88F-4E47-B2B0-D7426015CF8A}" dt="2023-03-20T16:12:06.899" v="798"/>
          <ac:spMkLst>
            <pc:docMk/>
            <pc:sldMk cId="3013011094" sldId="258"/>
            <ac:spMk id="16" creationId="{71B2258F-86CA-4D4D-8270-BC05FCDEBFB3}"/>
          </ac:spMkLst>
        </pc:spChg>
        <pc:picChg chg="add mod">
          <ac:chgData name="Tomlinson, Elizabeth Reeves" userId="4a999a4a-281d-495c-94fc-094da4a96b16" providerId="ADAL" clId="{6A96A82B-D88F-4E47-B2B0-D7426015CF8A}" dt="2023-03-20T16:05:52.730" v="440" actId="26606"/>
          <ac:picMkLst>
            <pc:docMk/>
            <pc:sldMk cId="3013011094" sldId="258"/>
            <ac:picMk id="5" creationId="{708890B3-76F8-8C3B-CAC7-40403992F415}"/>
          </ac:picMkLst>
        </pc:picChg>
      </pc:sldChg>
      <pc:sldChg chg="modSp new mod">
        <pc:chgData name="Tomlinson, Elizabeth Reeves" userId="4a999a4a-281d-495c-94fc-094da4a96b16" providerId="ADAL" clId="{6A96A82B-D88F-4E47-B2B0-D7426015CF8A}" dt="2023-03-20T16:12:06.899" v="798"/>
        <pc:sldMkLst>
          <pc:docMk/>
          <pc:sldMk cId="808122177" sldId="259"/>
        </pc:sldMkLst>
        <pc:spChg chg="mod">
          <ac:chgData name="Tomlinson, Elizabeth Reeves" userId="4a999a4a-281d-495c-94fc-094da4a96b16" providerId="ADAL" clId="{6A96A82B-D88F-4E47-B2B0-D7426015CF8A}" dt="2023-03-20T16:12:06.899" v="798"/>
          <ac:spMkLst>
            <pc:docMk/>
            <pc:sldMk cId="808122177" sldId="259"/>
            <ac:spMk id="2" creationId="{B7B3C3C4-83A6-5D58-590F-E654D04FE959}"/>
          </ac:spMkLst>
        </pc:spChg>
        <pc:spChg chg="mod">
          <ac:chgData name="Tomlinson, Elizabeth Reeves" userId="4a999a4a-281d-495c-94fc-094da4a96b16" providerId="ADAL" clId="{6A96A82B-D88F-4E47-B2B0-D7426015CF8A}" dt="2023-03-20T16:12:06.899" v="798"/>
          <ac:spMkLst>
            <pc:docMk/>
            <pc:sldMk cId="808122177" sldId="259"/>
            <ac:spMk id="3" creationId="{3A86F860-E428-5EF3-FD4A-C93404A29810}"/>
          </ac:spMkLst>
        </pc:spChg>
      </pc:sldChg>
      <pc:sldChg chg="addSp delSp modSp new mod">
        <pc:chgData name="Tomlinson, Elizabeth Reeves" userId="4a999a4a-281d-495c-94fc-094da4a96b16" providerId="ADAL" clId="{6A96A82B-D88F-4E47-B2B0-D7426015CF8A}" dt="2023-03-20T18:28:50.360" v="1173" actId="20577"/>
        <pc:sldMkLst>
          <pc:docMk/>
          <pc:sldMk cId="906698395" sldId="260"/>
        </pc:sldMkLst>
        <pc:spChg chg="mod">
          <ac:chgData name="Tomlinson, Elizabeth Reeves" userId="4a999a4a-281d-495c-94fc-094da4a96b16" providerId="ADAL" clId="{6A96A82B-D88F-4E47-B2B0-D7426015CF8A}" dt="2023-03-20T17:15:23.187" v="1084" actId="14100"/>
          <ac:spMkLst>
            <pc:docMk/>
            <pc:sldMk cId="906698395" sldId="260"/>
            <ac:spMk id="2" creationId="{6B52E09E-D4D5-6B6A-A2B9-40212BA5A519}"/>
          </ac:spMkLst>
        </pc:spChg>
        <pc:spChg chg="del">
          <ac:chgData name="Tomlinson, Elizabeth Reeves" userId="4a999a4a-281d-495c-94fc-094da4a96b16" providerId="ADAL" clId="{6A96A82B-D88F-4E47-B2B0-D7426015CF8A}" dt="2023-03-20T16:11:59.489" v="795" actId="1032"/>
          <ac:spMkLst>
            <pc:docMk/>
            <pc:sldMk cId="906698395" sldId="260"/>
            <ac:spMk id="3" creationId="{1C574547-0B3E-44AD-544B-18E4FA85A53E}"/>
          </ac:spMkLst>
        </pc:spChg>
        <pc:graphicFrameChg chg="add mod modGraphic">
          <ac:chgData name="Tomlinson, Elizabeth Reeves" userId="4a999a4a-281d-495c-94fc-094da4a96b16" providerId="ADAL" clId="{6A96A82B-D88F-4E47-B2B0-D7426015CF8A}" dt="2023-03-20T18:28:50.360" v="1173" actId="20577"/>
          <ac:graphicFrameMkLst>
            <pc:docMk/>
            <pc:sldMk cId="906698395" sldId="260"/>
            <ac:graphicFrameMk id="4" creationId="{1CE7A614-CDBC-6C7D-1E25-E69227B6E944}"/>
          </ac:graphicFrameMkLst>
        </pc:graphicFrameChg>
      </pc:sldChg>
      <pc:sldChg chg="modSp new mod">
        <pc:chgData name="Tomlinson, Elizabeth Reeves" userId="4a999a4a-281d-495c-94fc-094da4a96b16" providerId="ADAL" clId="{6A96A82B-D88F-4E47-B2B0-D7426015CF8A}" dt="2023-03-20T17:16:07.036" v="1152" actId="20577"/>
        <pc:sldMkLst>
          <pc:docMk/>
          <pc:sldMk cId="969559159" sldId="261"/>
        </pc:sldMkLst>
        <pc:spChg chg="mod">
          <ac:chgData name="Tomlinson, Elizabeth Reeves" userId="4a999a4a-281d-495c-94fc-094da4a96b16" providerId="ADAL" clId="{6A96A82B-D88F-4E47-B2B0-D7426015CF8A}" dt="2023-03-20T17:15:59.226" v="1126" actId="20577"/>
          <ac:spMkLst>
            <pc:docMk/>
            <pc:sldMk cId="969559159" sldId="261"/>
            <ac:spMk id="2" creationId="{8A75CE5E-F5B5-266A-9B0A-C2E0FFA49495}"/>
          </ac:spMkLst>
        </pc:spChg>
        <pc:spChg chg="mod">
          <ac:chgData name="Tomlinson, Elizabeth Reeves" userId="4a999a4a-281d-495c-94fc-094da4a96b16" providerId="ADAL" clId="{6A96A82B-D88F-4E47-B2B0-D7426015CF8A}" dt="2023-03-20T17:16:07.036" v="1152" actId="20577"/>
          <ac:spMkLst>
            <pc:docMk/>
            <pc:sldMk cId="969559159" sldId="261"/>
            <ac:spMk id="3" creationId="{A041D8A4-14A1-2785-3C21-3461AB125650}"/>
          </ac:spMkLst>
        </pc:spChg>
      </pc:sldChg>
    </pc:docChg>
  </pc:docChgLst>
  <pc:docChgLst>
    <pc:chgData name="Hutchens, Emily Forrest" userId="S::ehutch@ad.unc.edu::e783780a-5d54-4252-b77d-f78f25af7278" providerId="AD" clId="Web-{3CF7F135-1268-4966-8E76-C2C203339B87}"/>
    <pc:docChg chg="addSld modSld sldOrd">
      <pc:chgData name="Hutchens, Emily Forrest" userId="S::ehutch@ad.unc.edu::e783780a-5d54-4252-b77d-f78f25af7278" providerId="AD" clId="Web-{3CF7F135-1268-4966-8E76-C2C203339B87}" dt="2023-03-20T18:01:17.523" v="434"/>
      <pc:docMkLst>
        <pc:docMk/>
      </pc:docMkLst>
      <pc:sldChg chg="modSp">
        <pc:chgData name="Hutchens, Emily Forrest" userId="S::ehutch@ad.unc.edu::e783780a-5d54-4252-b77d-f78f25af7278" providerId="AD" clId="Web-{3CF7F135-1268-4966-8E76-C2C203339B87}" dt="2023-03-20T17:26:22.502" v="7" actId="20577"/>
        <pc:sldMkLst>
          <pc:docMk/>
          <pc:sldMk cId="3714424783" sldId="256"/>
        </pc:sldMkLst>
        <pc:spChg chg="mod">
          <ac:chgData name="Hutchens, Emily Forrest" userId="S::ehutch@ad.unc.edu::e783780a-5d54-4252-b77d-f78f25af7278" providerId="AD" clId="Web-{3CF7F135-1268-4966-8E76-C2C203339B87}" dt="2023-03-20T17:26:22.502" v="7" actId="20577"/>
          <ac:spMkLst>
            <pc:docMk/>
            <pc:sldMk cId="3714424783" sldId="256"/>
            <ac:spMk id="3" creationId="{693805AF-2BE2-EA0F-448A-89A437BEBDAD}"/>
          </ac:spMkLst>
        </pc:spChg>
      </pc:sldChg>
      <pc:sldChg chg="modSp">
        <pc:chgData name="Hutchens, Emily Forrest" userId="S::ehutch@ad.unc.edu::e783780a-5d54-4252-b77d-f78f25af7278" providerId="AD" clId="Web-{3CF7F135-1268-4966-8E76-C2C203339B87}" dt="2023-03-20T17:37:12.268" v="137" actId="20577"/>
        <pc:sldMkLst>
          <pc:docMk/>
          <pc:sldMk cId="1081862837" sldId="257"/>
        </pc:sldMkLst>
        <pc:spChg chg="mod">
          <ac:chgData name="Hutchens, Emily Forrest" userId="S::ehutch@ad.unc.edu::e783780a-5d54-4252-b77d-f78f25af7278" providerId="AD" clId="Web-{3CF7F135-1268-4966-8E76-C2C203339B87}" dt="2023-03-20T17:36:05.907" v="122" actId="20577"/>
          <ac:spMkLst>
            <pc:docMk/>
            <pc:sldMk cId="1081862837" sldId="257"/>
            <ac:spMk id="2" creationId="{D2BF02DB-68DF-B206-F6A3-BB48AE4CC3EE}"/>
          </ac:spMkLst>
        </pc:spChg>
        <pc:spChg chg="mod">
          <ac:chgData name="Hutchens, Emily Forrest" userId="S::ehutch@ad.unc.edu::e783780a-5d54-4252-b77d-f78f25af7278" providerId="AD" clId="Web-{3CF7F135-1268-4966-8E76-C2C203339B87}" dt="2023-03-20T17:37:12.268" v="137" actId="20577"/>
          <ac:spMkLst>
            <pc:docMk/>
            <pc:sldMk cId="1081862837" sldId="257"/>
            <ac:spMk id="3" creationId="{D8C87B7B-807E-94AD-0057-9989C319D5B9}"/>
          </ac:spMkLst>
        </pc:spChg>
      </pc:sldChg>
      <pc:sldChg chg="modSp ord">
        <pc:chgData name="Hutchens, Emily Forrest" userId="S::ehutch@ad.unc.edu::e783780a-5d54-4252-b77d-f78f25af7278" providerId="AD" clId="Web-{3CF7F135-1268-4966-8E76-C2C203339B87}" dt="2023-03-20T17:29:34.788" v="53"/>
        <pc:sldMkLst>
          <pc:docMk/>
          <pc:sldMk cId="808122177" sldId="259"/>
        </pc:sldMkLst>
        <pc:spChg chg="mod">
          <ac:chgData name="Hutchens, Emily Forrest" userId="S::ehutch@ad.unc.edu::e783780a-5d54-4252-b77d-f78f25af7278" providerId="AD" clId="Web-{3CF7F135-1268-4966-8E76-C2C203339B87}" dt="2023-03-20T17:28:41.286" v="16" actId="20577"/>
          <ac:spMkLst>
            <pc:docMk/>
            <pc:sldMk cId="808122177" sldId="259"/>
            <ac:spMk id="2" creationId="{B7B3C3C4-83A6-5D58-590F-E654D04FE959}"/>
          </ac:spMkLst>
        </pc:spChg>
      </pc:sldChg>
      <pc:sldChg chg="modSp add replId">
        <pc:chgData name="Hutchens, Emily Forrest" userId="S::ehutch@ad.unc.edu::e783780a-5d54-4252-b77d-f78f25af7278" providerId="AD" clId="Web-{3CF7F135-1268-4966-8E76-C2C203339B87}" dt="2023-03-20T17:48:52.973" v="306" actId="20577"/>
        <pc:sldMkLst>
          <pc:docMk/>
          <pc:sldMk cId="3236181383" sldId="262"/>
        </pc:sldMkLst>
        <pc:spChg chg="mod">
          <ac:chgData name="Hutchens, Emily Forrest" userId="S::ehutch@ad.unc.edu::e783780a-5d54-4252-b77d-f78f25af7278" providerId="AD" clId="Web-{3CF7F135-1268-4966-8E76-C2C203339B87}" dt="2023-03-20T17:29:08.006" v="52" actId="20577"/>
          <ac:spMkLst>
            <pc:docMk/>
            <pc:sldMk cId="3236181383" sldId="262"/>
            <ac:spMk id="2" creationId="{D2BF02DB-68DF-B206-F6A3-BB48AE4CC3EE}"/>
          </ac:spMkLst>
        </pc:spChg>
        <pc:spChg chg="mod">
          <ac:chgData name="Hutchens, Emily Forrest" userId="S::ehutch@ad.unc.edu::e783780a-5d54-4252-b77d-f78f25af7278" providerId="AD" clId="Web-{3CF7F135-1268-4966-8E76-C2C203339B87}" dt="2023-03-20T17:48:52.973" v="306" actId="20577"/>
          <ac:spMkLst>
            <pc:docMk/>
            <pc:sldMk cId="3236181383" sldId="262"/>
            <ac:spMk id="3" creationId="{D8C87B7B-807E-94AD-0057-9989C319D5B9}"/>
          </ac:spMkLst>
        </pc:spChg>
      </pc:sldChg>
      <pc:sldChg chg="add replId">
        <pc:chgData name="Hutchens, Emily Forrest" userId="S::ehutch@ad.unc.edu::e783780a-5d54-4252-b77d-f78f25af7278" providerId="AD" clId="Web-{3CF7F135-1268-4966-8E76-C2C203339B87}" dt="2023-03-20T17:35:43.016" v="54"/>
        <pc:sldMkLst>
          <pc:docMk/>
          <pc:sldMk cId="57929861" sldId="263"/>
        </pc:sldMkLst>
      </pc:sldChg>
      <pc:sldChg chg="addSp delSp modSp new modNotes">
        <pc:chgData name="Hutchens, Emily Forrest" userId="S::ehutch@ad.unc.edu::e783780a-5d54-4252-b77d-f78f25af7278" providerId="AD" clId="Web-{3CF7F135-1268-4966-8E76-C2C203339B87}" dt="2023-03-20T18:01:17.523" v="434"/>
        <pc:sldMkLst>
          <pc:docMk/>
          <pc:sldMk cId="2370393913" sldId="264"/>
        </pc:sldMkLst>
        <pc:spChg chg="mod">
          <ac:chgData name="Hutchens, Emily Forrest" userId="S::ehutch@ad.unc.edu::e783780a-5d54-4252-b77d-f78f25af7278" providerId="AD" clId="Web-{3CF7F135-1268-4966-8E76-C2C203339B87}" dt="2023-03-20T18:00:19.428" v="324" actId="20577"/>
          <ac:spMkLst>
            <pc:docMk/>
            <pc:sldMk cId="2370393913" sldId="264"/>
            <ac:spMk id="2" creationId="{4B07F0B3-45DA-EC5B-5F29-25304EEE97F0}"/>
          </ac:spMkLst>
        </pc:spChg>
        <pc:spChg chg="del">
          <ac:chgData name="Hutchens, Emily Forrest" userId="S::ehutch@ad.unc.edu::e783780a-5d54-4252-b77d-f78f25af7278" providerId="AD" clId="Web-{3CF7F135-1268-4966-8E76-C2C203339B87}" dt="2023-03-20T18:00:25.163" v="325"/>
          <ac:spMkLst>
            <pc:docMk/>
            <pc:sldMk cId="2370393913" sldId="264"/>
            <ac:spMk id="3" creationId="{3D9EA5B9-ECA6-E060-44A2-F672945EA787}"/>
          </ac:spMkLst>
        </pc:spChg>
        <pc:picChg chg="add mod ord">
          <ac:chgData name="Hutchens, Emily Forrest" userId="S::ehutch@ad.unc.edu::e783780a-5d54-4252-b77d-f78f25af7278" providerId="AD" clId="Web-{3CF7F135-1268-4966-8E76-C2C203339B87}" dt="2023-03-20T18:00:40.366" v="328" actId="1076"/>
          <ac:picMkLst>
            <pc:docMk/>
            <pc:sldMk cId="2370393913" sldId="264"/>
            <ac:picMk id="4" creationId="{EAC6D8B6-4F10-F03E-22EE-1CB46D6C1131}"/>
          </ac:picMkLst>
        </pc:picChg>
      </pc:sldChg>
    </pc:docChg>
  </pc:docChgLst>
  <pc:docChgLst>
    <pc:chgData name="Hutchens, Emily Forrest" userId="S::ehutch@ad.unc.edu::e783780a-5d54-4252-b77d-f78f25af7278" providerId="AD" clId="Web-{805F5B42-2D22-420F-9E14-19A679630D2A}"/>
    <pc:docChg chg="addSld delSld modSld">
      <pc:chgData name="Hutchens, Emily Forrest" userId="S::ehutch@ad.unc.edu::e783780a-5d54-4252-b77d-f78f25af7278" providerId="AD" clId="Web-{805F5B42-2D22-420F-9E14-19A679630D2A}" dt="2023-03-22T15:55:59.669" v="519"/>
      <pc:docMkLst>
        <pc:docMk/>
      </pc:docMkLst>
      <pc:sldChg chg="modSp">
        <pc:chgData name="Hutchens, Emily Forrest" userId="S::ehutch@ad.unc.edu::e783780a-5d54-4252-b77d-f78f25af7278" providerId="AD" clId="Web-{805F5B42-2D22-420F-9E14-19A679630D2A}" dt="2023-03-22T14:49:29.205" v="1" actId="20577"/>
        <pc:sldMkLst>
          <pc:docMk/>
          <pc:sldMk cId="3236181383" sldId="262"/>
        </pc:sldMkLst>
        <pc:spChg chg="mod">
          <ac:chgData name="Hutchens, Emily Forrest" userId="S::ehutch@ad.unc.edu::e783780a-5d54-4252-b77d-f78f25af7278" providerId="AD" clId="Web-{805F5B42-2D22-420F-9E14-19A679630D2A}" dt="2023-03-22T14:49:29.205" v="1" actId="20577"/>
          <ac:spMkLst>
            <pc:docMk/>
            <pc:sldMk cId="3236181383" sldId="262"/>
            <ac:spMk id="3" creationId="{D8C87B7B-807E-94AD-0057-9989C319D5B9}"/>
          </ac:spMkLst>
        </pc:spChg>
      </pc:sldChg>
      <pc:sldChg chg="modSp">
        <pc:chgData name="Hutchens, Emily Forrest" userId="S::ehutch@ad.unc.edu::e783780a-5d54-4252-b77d-f78f25af7278" providerId="AD" clId="Web-{805F5B42-2D22-420F-9E14-19A679630D2A}" dt="2023-03-22T14:52:22.412" v="13" actId="20577"/>
        <pc:sldMkLst>
          <pc:docMk/>
          <pc:sldMk cId="57929861" sldId="263"/>
        </pc:sldMkLst>
        <pc:spChg chg="mod">
          <ac:chgData name="Hutchens, Emily Forrest" userId="S::ehutch@ad.unc.edu::e783780a-5d54-4252-b77d-f78f25af7278" providerId="AD" clId="Web-{805F5B42-2D22-420F-9E14-19A679630D2A}" dt="2023-03-22T14:52:22.412" v="13" actId="20577"/>
          <ac:spMkLst>
            <pc:docMk/>
            <pc:sldMk cId="57929861" sldId="263"/>
            <ac:spMk id="2" creationId="{D2BF02DB-68DF-B206-F6A3-BB48AE4CC3EE}"/>
          </ac:spMkLst>
        </pc:spChg>
      </pc:sldChg>
      <pc:sldChg chg="addSp delSp modSp add replId modNotes">
        <pc:chgData name="Hutchens, Emily Forrest" userId="S::ehutch@ad.unc.edu::e783780a-5d54-4252-b77d-f78f25af7278" providerId="AD" clId="Web-{805F5B42-2D22-420F-9E14-19A679630D2A}" dt="2023-03-22T14:57:47.778" v="156"/>
        <pc:sldMkLst>
          <pc:docMk/>
          <pc:sldMk cId="800071036" sldId="271"/>
        </pc:sldMkLst>
        <pc:spChg chg="mod">
          <ac:chgData name="Hutchens, Emily Forrest" userId="S::ehutch@ad.unc.edu::e783780a-5d54-4252-b77d-f78f25af7278" providerId="AD" clId="Web-{805F5B42-2D22-420F-9E14-19A679630D2A}" dt="2023-03-22T14:54:34.524" v="48" actId="20577"/>
          <ac:spMkLst>
            <pc:docMk/>
            <pc:sldMk cId="800071036" sldId="271"/>
            <ac:spMk id="2" creationId="{D2BF02DB-68DF-B206-F6A3-BB48AE4CC3EE}"/>
          </ac:spMkLst>
        </pc:spChg>
        <pc:spChg chg="del">
          <ac:chgData name="Hutchens, Emily Forrest" userId="S::ehutch@ad.unc.edu::e783780a-5d54-4252-b77d-f78f25af7278" providerId="AD" clId="Web-{805F5B42-2D22-420F-9E14-19A679630D2A}" dt="2023-03-22T14:52:42.381" v="21"/>
          <ac:spMkLst>
            <pc:docMk/>
            <pc:sldMk cId="800071036" sldId="271"/>
            <ac:spMk id="3" creationId="{D8C87B7B-807E-94AD-0057-9989C319D5B9}"/>
          </ac:spMkLst>
        </pc:spChg>
        <pc:spChg chg="add mod">
          <ac:chgData name="Hutchens, Emily Forrest" userId="S::ehutch@ad.unc.edu::e783780a-5d54-4252-b77d-f78f25af7278" providerId="AD" clId="Web-{805F5B42-2D22-420F-9E14-19A679630D2A}" dt="2023-03-22T14:55:32.572" v="56" actId="14100"/>
          <ac:spMkLst>
            <pc:docMk/>
            <pc:sldMk cId="800071036" sldId="271"/>
            <ac:spMk id="5" creationId="{0DD9B3AB-8F89-9E0C-99D6-912010F4630D}"/>
          </ac:spMkLst>
        </pc:spChg>
        <pc:picChg chg="add mod ord">
          <ac:chgData name="Hutchens, Emily Forrest" userId="S::ehutch@ad.unc.edu::e783780a-5d54-4252-b77d-f78f25af7278" providerId="AD" clId="Web-{805F5B42-2D22-420F-9E14-19A679630D2A}" dt="2023-03-22T14:54:07.836" v="46"/>
          <ac:picMkLst>
            <pc:docMk/>
            <pc:sldMk cId="800071036" sldId="271"/>
            <ac:picMk id="4" creationId="{3EA59C26-EE30-1C60-CBB0-82C5DE0D3E8A}"/>
          </ac:picMkLst>
        </pc:picChg>
      </pc:sldChg>
      <pc:sldChg chg="modSp add del replId">
        <pc:chgData name="Hutchens, Emily Forrest" userId="S::ehutch@ad.unc.edu::e783780a-5d54-4252-b77d-f78f25af7278" providerId="AD" clId="Web-{805F5B42-2D22-420F-9E14-19A679630D2A}" dt="2023-03-22T14:52:34.959" v="19"/>
        <pc:sldMkLst>
          <pc:docMk/>
          <pc:sldMk cId="3054019112" sldId="271"/>
        </pc:sldMkLst>
        <pc:spChg chg="mod">
          <ac:chgData name="Hutchens, Emily Forrest" userId="S::ehutch@ad.unc.edu::e783780a-5d54-4252-b77d-f78f25af7278" providerId="AD" clId="Web-{805F5B42-2D22-420F-9E14-19A679630D2A}" dt="2023-03-22T14:52:27.115" v="16" actId="20577"/>
          <ac:spMkLst>
            <pc:docMk/>
            <pc:sldMk cId="3054019112" sldId="271"/>
            <ac:spMk id="2" creationId="{D2BF02DB-68DF-B206-F6A3-BB48AE4CC3EE}"/>
          </ac:spMkLst>
        </pc:spChg>
      </pc:sldChg>
      <pc:sldChg chg="addSp delSp modSp add replId addAnim modAnim modNotes">
        <pc:chgData name="Hutchens, Emily Forrest" userId="S::ehutch@ad.unc.edu::e783780a-5d54-4252-b77d-f78f25af7278" providerId="AD" clId="Web-{805F5B42-2D22-420F-9E14-19A679630D2A}" dt="2023-03-22T15:50:28.022" v="381"/>
        <pc:sldMkLst>
          <pc:docMk/>
          <pc:sldMk cId="2438368994" sldId="272"/>
        </pc:sldMkLst>
        <pc:spChg chg="mod">
          <ac:chgData name="Hutchens, Emily Forrest" userId="S::ehutch@ad.unc.edu::e783780a-5d54-4252-b77d-f78f25af7278" providerId="AD" clId="Web-{805F5B42-2D22-420F-9E14-19A679630D2A}" dt="2023-03-22T14:58:02.731" v="164" actId="14100"/>
          <ac:spMkLst>
            <pc:docMk/>
            <pc:sldMk cId="2438368994" sldId="272"/>
            <ac:spMk id="2" creationId="{D2BF02DB-68DF-B206-F6A3-BB48AE4CC3EE}"/>
          </ac:spMkLst>
        </pc:spChg>
        <pc:spChg chg="mod">
          <ac:chgData name="Hutchens, Emily Forrest" userId="S::ehutch@ad.unc.edu::e783780a-5d54-4252-b77d-f78f25af7278" providerId="AD" clId="Web-{805F5B42-2D22-420F-9E14-19A679630D2A}" dt="2023-03-22T15:43:00.028" v="177" actId="1076"/>
          <ac:spMkLst>
            <pc:docMk/>
            <pc:sldMk cId="2438368994" sldId="272"/>
            <ac:spMk id="5" creationId="{0DD9B3AB-8F89-9E0C-99D6-912010F4630D}"/>
          </ac:spMkLst>
        </pc:spChg>
        <pc:spChg chg="add del mod">
          <ac:chgData name="Hutchens, Emily Forrest" userId="S::ehutch@ad.unc.edu::e783780a-5d54-4252-b77d-f78f25af7278" providerId="AD" clId="Web-{805F5B42-2D22-420F-9E14-19A679630D2A}" dt="2023-03-22T14:59:35.577" v="166"/>
          <ac:spMkLst>
            <pc:docMk/>
            <pc:sldMk cId="2438368994" sldId="272"/>
            <ac:spMk id="6" creationId="{5364E1FE-0ED9-CB77-C038-D38F827C6D85}"/>
          </ac:spMkLst>
        </pc:spChg>
        <pc:picChg chg="del">
          <ac:chgData name="Hutchens, Emily Forrest" userId="S::ehutch@ad.unc.edu::e783780a-5d54-4252-b77d-f78f25af7278" providerId="AD" clId="Web-{805F5B42-2D22-420F-9E14-19A679630D2A}" dt="2023-03-22T14:58:05.528" v="165"/>
          <ac:picMkLst>
            <pc:docMk/>
            <pc:sldMk cId="2438368994" sldId="272"/>
            <ac:picMk id="4" creationId="{3EA59C26-EE30-1C60-CBB0-82C5DE0D3E8A}"/>
          </ac:picMkLst>
        </pc:picChg>
        <pc:picChg chg="add mod ord">
          <ac:chgData name="Hutchens, Emily Forrest" userId="S::ehutch@ad.unc.edu::e783780a-5d54-4252-b77d-f78f25af7278" providerId="AD" clId="Web-{805F5B42-2D22-420F-9E14-19A679630D2A}" dt="2023-03-22T15:42:41.231" v="173"/>
          <ac:picMkLst>
            <pc:docMk/>
            <pc:sldMk cId="2438368994" sldId="272"/>
            <ac:picMk id="7" creationId="{10E1E52D-6492-D8D8-2B26-E6AFF817E58D}"/>
          </ac:picMkLst>
        </pc:picChg>
      </pc:sldChg>
      <pc:sldChg chg="add del replId">
        <pc:chgData name="Hutchens, Emily Forrest" userId="S::ehutch@ad.unc.edu::e783780a-5d54-4252-b77d-f78f25af7278" providerId="AD" clId="Web-{805F5B42-2D22-420F-9E14-19A679630D2A}" dt="2023-03-22T14:52:33.630" v="18"/>
        <pc:sldMkLst>
          <pc:docMk/>
          <pc:sldMk cId="4284863377" sldId="272"/>
        </pc:sldMkLst>
      </pc:sldChg>
      <pc:sldChg chg="modSp add replId modNotes">
        <pc:chgData name="Hutchens, Emily Forrest" userId="S::ehutch@ad.unc.edu::e783780a-5d54-4252-b77d-f78f25af7278" providerId="AD" clId="Web-{805F5B42-2D22-420F-9E14-19A679630D2A}" dt="2023-03-22T15:45:58.751" v="313"/>
        <pc:sldMkLst>
          <pc:docMk/>
          <pc:sldMk cId="3653308148" sldId="273"/>
        </pc:sldMkLst>
        <pc:spChg chg="mod">
          <ac:chgData name="Hutchens, Emily Forrest" userId="S::ehutch@ad.unc.edu::e783780a-5d54-4252-b77d-f78f25af7278" providerId="AD" clId="Web-{805F5B42-2D22-420F-9E14-19A679630D2A}" dt="2023-03-22T15:45:15.406" v="262" actId="1076"/>
          <ac:spMkLst>
            <pc:docMk/>
            <pc:sldMk cId="3653308148" sldId="273"/>
            <ac:spMk id="5" creationId="{0DD9B3AB-8F89-9E0C-99D6-912010F4630D}"/>
          </ac:spMkLst>
        </pc:spChg>
        <pc:picChg chg="mod">
          <ac:chgData name="Hutchens, Emily Forrest" userId="S::ehutch@ad.unc.edu::e783780a-5d54-4252-b77d-f78f25af7278" providerId="AD" clId="Web-{805F5B42-2D22-420F-9E14-19A679630D2A}" dt="2023-03-22T15:45:00.484" v="259" actId="1076"/>
          <ac:picMkLst>
            <pc:docMk/>
            <pc:sldMk cId="3653308148" sldId="273"/>
            <ac:picMk id="7" creationId="{10E1E52D-6492-D8D8-2B26-E6AFF817E58D}"/>
          </ac:picMkLst>
        </pc:picChg>
      </pc:sldChg>
      <pc:sldChg chg="modSp add replId">
        <pc:chgData name="Hutchens, Emily Forrest" userId="S::ehutch@ad.unc.edu::e783780a-5d54-4252-b77d-f78f25af7278" providerId="AD" clId="Web-{805F5B42-2D22-420F-9E14-19A679630D2A}" dt="2023-03-22T15:46:20.001" v="318" actId="1076"/>
        <pc:sldMkLst>
          <pc:docMk/>
          <pc:sldMk cId="536639859" sldId="274"/>
        </pc:sldMkLst>
        <pc:spChg chg="mod">
          <ac:chgData name="Hutchens, Emily Forrest" userId="S::ehutch@ad.unc.edu::e783780a-5d54-4252-b77d-f78f25af7278" providerId="AD" clId="Web-{805F5B42-2D22-420F-9E14-19A679630D2A}" dt="2023-03-22T15:46:20.001" v="318" actId="1076"/>
          <ac:spMkLst>
            <pc:docMk/>
            <pc:sldMk cId="536639859" sldId="274"/>
            <ac:spMk id="5" creationId="{0DD9B3AB-8F89-9E0C-99D6-912010F4630D}"/>
          </ac:spMkLst>
        </pc:spChg>
        <pc:picChg chg="mod">
          <ac:chgData name="Hutchens, Emily Forrest" userId="S::ehutch@ad.unc.edu::e783780a-5d54-4252-b77d-f78f25af7278" providerId="AD" clId="Web-{805F5B42-2D22-420F-9E14-19A679630D2A}" dt="2023-03-22T15:46:14.016" v="317" actId="1076"/>
          <ac:picMkLst>
            <pc:docMk/>
            <pc:sldMk cId="536639859" sldId="274"/>
            <ac:picMk id="7" creationId="{10E1E52D-6492-D8D8-2B26-E6AFF817E58D}"/>
          </ac:picMkLst>
        </pc:picChg>
      </pc:sldChg>
      <pc:sldChg chg="addSp delSp modSp add replId modNotes">
        <pc:chgData name="Hutchens, Emily Forrest" userId="S::ehutch@ad.unc.edu::e783780a-5d54-4252-b77d-f78f25af7278" providerId="AD" clId="Web-{805F5B42-2D22-420F-9E14-19A679630D2A}" dt="2023-03-22T15:48:06.894" v="344"/>
        <pc:sldMkLst>
          <pc:docMk/>
          <pc:sldMk cId="988546473" sldId="275"/>
        </pc:sldMkLst>
        <pc:spChg chg="add del mod">
          <ac:chgData name="Hutchens, Emily Forrest" userId="S::ehutch@ad.unc.edu::e783780a-5d54-4252-b77d-f78f25af7278" providerId="AD" clId="Web-{805F5B42-2D22-420F-9E14-19A679630D2A}" dt="2023-03-22T15:47:03.986" v="321"/>
          <ac:spMkLst>
            <pc:docMk/>
            <pc:sldMk cId="988546473" sldId="275"/>
            <ac:spMk id="4" creationId="{2F90DC3C-744C-D3C7-CEE5-56125D7BC6AD}"/>
          </ac:spMkLst>
        </pc:spChg>
        <pc:spChg chg="mod">
          <ac:chgData name="Hutchens, Emily Forrest" userId="S::ehutch@ad.unc.edu::e783780a-5d54-4252-b77d-f78f25af7278" providerId="AD" clId="Web-{805F5B42-2D22-420F-9E14-19A679630D2A}" dt="2023-03-22T15:47:35.690" v="329" actId="14100"/>
          <ac:spMkLst>
            <pc:docMk/>
            <pc:sldMk cId="988546473" sldId="275"/>
            <ac:spMk id="5" creationId="{0DD9B3AB-8F89-9E0C-99D6-912010F4630D}"/>
          </ac:spMkLst>
        </pc:spChg>
        <pc:picChg chg="add mod ord">
          <ac:chgData name="Hutchens, Emily Forrest" userId="S::ehutch@ad.unc.edu::e783780a-5d54-4252-b77d-f78f25af7278" providerId="AD" clId="Web-{805F5B42-2D22-420F-9E14-19A679630D2A}" dt="2023-03-22T15:47:21.143" v="326"/>
          <ac:picMkLst>
            <pc:docMk/>
            <pc:sldMk cId="988546473" sldId="275"/>
            <ac:picMk id="6" creationId="{32606101-BB4B-7AFF-D2A9-E2A74D018666}"/>
          </ac:picMkLst>
        </pc:picChg>
        <pc:picChg chg="del">
          <ac:chgData name="Hutchens, Emily Forrest" userId="S::ehutch@ad.unc.edu::e783780a-5d54-4252-b77d-f78f25af7278" providerId="AD" clId="Web-{805F5B42-2D22-420F-9E14-19A679630D2A}" dt="2023-03-22T15:47:00.986" v="320"/>
          <ac:picMkLst>
            <pc:docMk/>
            <pc:sldMk cId="988546473" sldId="275"/>
            <ac:picMk id="7" creationId="{10E1E52D-6492-D8D8-2B26-E6AFF817E58D}"/>
          </ac:picMkLst>
        </pc:picChg>
      </pc:sldChg>
      <pc:sldChg chg="addSp delSp modSp add replId delAnim modNotes">
        <pc:chgData name="Hutchens, Emily Forrest" userId="S::ehutch@ad.unc.edu::e783780a-5d54-4252-b77d-f78f25af7278" providerId="AD" clId="Web-{805F5B42-2D22-420F-9E14-19A679630D2A}" dt="2023-03-22T15:52:01.055" v="421"/>
        <pc:sldMkLst>
          <pc:docMk/>
          <pc:sldMk cId="9265585" sldId="276"/>
        </pc:sldMkLst>
        <pc:spChg chg="add del mod">
          <ac:chgData name="Hutchens, Emily Forrest" userId="S::ehutch@ad.unc.edu::e783780a-5d54-4252-b77d-f78f25af7278" providerId="AD" clId="Web-{805F5B42-2D22-420F-9E14-19A679630D2A}" dt="2023-03-22T15:50:59.804" v="384"/>
          <ac:spMkLst>
            <pc:docMk/>
            <pc:sldMk cId="9265585" sldId="276"/>
            <ac:spMk id="4" creationId="{F434D21E-E3E1-3C4C-2B68-886D7E5E8332}"/>
          </ac:spMkLst>
        </pc:spChg>
        <pc:spChg chg="del mod">
          <ac:chgData name="Hutchens, Emily Forrest" userId="S::ehutch@ad.unc.edu::e783780a-5d54-4252-b77d-f78f25af7278" providerId="AD" clId="Web-{805F5B42-2D22-420F-9E14-19A679630D2A}" dt="2023-03-22T15:51:28.242" v="392"/>
          <ac:spMkLst>
            <pc:docMk/>
            <pc:sldMk cId="9265585" sldId="276"/>
            <ac:spMk id="5" creationId="{0DD9B3AB-8F89-9E0C-99D6-912010F4630D}"/>
          </ac:spMkLst>
        </pc:spChg>
        <pc:picChg chg="add mod ord">
          <ac:chgData name="Hutchens, Emily Forrest" userId="S::ehutch@ad.unc.edu::e783780a-5d54-4252-b77d-f78f25af7278" providerId="AD" clId="Web-{805F5B42-2D22-420F-9E14-19A679630D2A}" dt="2023-03-22T15:51:18.616" v="390" actId="1076"/>
          <ac:picMkLst>
            <pc:docMk/>
            <pc:sldMk cId="9265585" sldId="276"/>
            <ac:picMk id="6" creationId="{7E849BDA-A6EA-FEC3-4B5E-D84A80504FF7}"/>
          </ac:picMkLst>
        </pc:picChg>
        <pc:picChg chg="del">
          <ac:chgData name="Hutchens, Emily Forrest" userId="S::ehutch@ad.unc.edu::e783780a-5d54-4252-b77d-f78f25af7278" providerId="AD" clId="Web-{805F5B42-2D22-420F-9E14-19A679630D2A}" dt="2023-03-22T15:50:56.366" v="383"/>
          <ac:picMkLst>
            <pc:docMk/>
            <pc:sldMk cId="9265585" sldId="276"/>
            <ac:picMk id="7" creationId="{10E1E52D-6492-D8D8-2B26-E6AFF817E58D}"/>
          </ac:picMkLst>
        </pc:picChg>
      </pc:sldChg>
      <pc:sldChg chg="addSp delSp modSp add replId addAnim modNotes">
        <pc:chgData name="Hutchens, Emily Forrest" userId="S::ehutch@ad.unc.edu::e783780a-5d54-4252-b77d-f78f25af7278" providerId="AD" clId="Web-{805F5B42-2D22-420F-9E14-19A679630D2A}" dt="2023-03-22T15:55:59.669" v="519"/>
        <pc:sldMkLst>
          <pc:docMk/>
          <pc:sldMk cId="1696493784" sldId="277"/>
        </pc:sldMkLst>
        <pc:spChg chg="add del mod">
          <ac:chgData name="Hutchens, Emily Forrest" userId="S::ehutch@ad.unc.edu::e783780a-5d54-4252-b77d-f78f25af7278" providerId="AD" clId="Web-{805F5B42-2D22-420F-9E14-19A679630D2A}" dt="2023-03-22T15:53:45.401" v="424"/>
          <ac:spMkLst>
            <pc:docMk/>
            <pc:sldMk cId="1696493784" sldId="277"/>
            <ac:spMk id="4" creationId="{3A3D90AF-5EA5-7EBA-C5F9-9FF41122FC4A}"/>
          </ac:spMkLst>
        </pc:spChg>
        <pc:spChg chg="add mod">
          <ac:chgData name="Hutchens, Emily Forrest" userId="S::ehutch@ad.unc.edu::e783780a-5d54-4252-b77d-f78f25af7278" providerId="AD" clId="Web-{805F5B42-2D22-420F-9E14-19A679630D2A}" dt="2023-03-22T15:55:23.075" v="431" actId="14100"/>
          <ac:spMkLst>
            <pc:docMk/>
            <pc:sldMk cId="1696493784" sldId="277"/>
            <ac:spMk id="8" creationId="{EAE876CA-38CC-8F96-4921-103E704FA98F}"/>
          </ac:spMkLst>
        </pc:spChg>
        <pc:picChg chg="add mod ord">
          <ac:chgData name="Hutchens, Emily Forrest" userId="S::ehutch@ad.unc.edu::e783780a-5d54-4252-b77d-f78f25af7278" providerId="AD" clId="Web-{805F5B42-2D22-420F-9E14-19A679630D2A}" dt="2023-03-22T15:53:53.495" v="426" actId="1076"/>
          <ac:picMkLst>
            <pc:docMk/>
            <pc:sldMk cId="1696493784" sldId="277"/>
            <ac:picMk id="5" creationId="{4B4C1149-B719-114A-EA8C-9A36E4306281}"/>
          </ac:picMkLst>
        </pc:picChg>
        <pc:picChg chg="del">
          <ac:chgData name="Hutchens, Emily Forrest" userId="S::ehutch@ad.unc.edu::e783780a-5d54-4252-b77d-f78f25af7278" providerId="AD" clId="Web-{805F5B42-2D22-420F-9E14-19A679630D2A}" dt="2023-03-22T15:53:42.432" v="423"/>
          <ac:picMkLst>
            <pc:docMk/>
            <pc:sldMk cId="1696493784" sldId="277"/>
            <ac:picMk id="6" creationId="{7E849BDA-A6EA-FEC3-4B5E-D84A80504FF7}"/>
          </ac:picMkLst>
        </pc:picChg>
      </pc:sldChg>
    </pc:docChg>
  </pc:docChgLst>
  <pc:docChgLst>
    <pc:chgData name="Hutchens, Emily Forrest" userId="S::ehutch@ad.unc.edu::e783780a-5d54-4252-b77d-f78f25af7278" providerId="AD" clId="Web-{D61C1A70-3C91-4883-AAE8-AFA6AA508FEF}"/>
    <pc:docChg chg="addSld modSld">
      <pc:chgData name="Hutchens, Emily Forrest" userId="S::ehutch@ad.unc.edu::e783780a-5d54-4252-b77d-f78f25af7278" providerId="AD" clId="Web-{D61C1A70-3C91-4883-AAE8-AFA6AA508FEF}" dt="2023-03-22T17:09:42.826" v="63"/>
      <pc:docMkLst>
        <pc:docMk/>
      </pc:docMkLst>
      <pc:sldChg chg="modSp">
        <pc:chgData name="Hutchens, Emily Forrest" userId="S::ehutch@ad.unc.edu::e783780a-5d54-4252-b77d-f78f25af7278" providerId="AD" clId="Web-{D61C1A70-3C91-4883-AAE8-AFA6AA508FEF}" dt="2023-03-22T17:03:20.800" v="21" actId="20577"/>
        <pc:sldMkLst>
          <pc:docMk/>
          <pc:sldMk cId="3236181383" sldId="262"/>
        </pc:sldMkLst>
        <pc:spChg chg="mod">
          <ac:chgData name="Hutchens, Emily Forrest" userId="S::ehutch@ad.unc.edu::e783780a-5d54-4252-b77d-f78f25af7278" providerId="AD" clId="Web-{D61C1A70-3C91-4883-AAE8-AFA6AA508FEF}" dt="2023-03-22T17:03:20.800" v="21" actId="20577"/>
          <ac:spMkLst>
            <pc:docMk/>
            <pc:sldMk cId="3236181383" sldId="262"/>
            <ac:spMk id="3" creationId="{D8C87B7B-807E-94AD-0057-9989C319D5B9}"/>
          </ac:spMkLst>
        </pc:spChg>
      </pc:sldChg>
      <pc:sldChg chg="addSp delSp modSp add replId">
        <pc:chgData name="Hutchens, Emily Forrest" userId="S::ehutch@ad.unc.edu::e783780a-5d54-4252-b77d-f78f25af7278" providerId="AD" clId="Web-{D61C1A70-3C91-4883-AAE8-AFA6AA508FEF}" dt="2023-03-22T17:09:42.826" v="63"/>
        <pc:sldMkLst>
          <pc:docMk/>
          <pc:sldMk cId="2940973127" sldId="278"/>
        </pc:sldMkLst>
        <pc:spChg chg="del">
          <ac:chgData name="Hutchens, Emily Forrest" userId="S::ehutch@ad.unc.edu::e783780a-5d54-4252-b77d-f78f25af7278" providerId="AD" clId="Web-{D61C1A70-3C91-4883-AAE8-AFA6AA508FEF}" dt="2023-03-22T17:04:44.880" v="34"/>
          <ac:spMkLst>
            <pc:docMk/>
            <pc:sldMk cId="2940973127" sldId="278"/>
            <ac:spMk id="2" creationId="{D2BF02DB-68DF-B206-F6A3-BB48AE4CC3EE}"/>
          </ac:spMkLst>
        </pc:spChg>
        <pc:spChg chg="mod">
          <ac:chgData name="Hutchens, Emily Forrest" userId="S::ehutch@ad.unc.edu::e783780a-5d54-4252-b77d-f78f25af7278" providerId="AD" clId="Web-{D61C1A70-3C91-4883-AAE8-AFA6AA508FEF}" dt="2023-03-22T17:03:25.191" v="23" actId="20577"/>
          <ac:spMkLst>
            <pc:docMk/>
            <pc:sldMk cId="2940973127" sldId="278"/>
            <ac:spMk id="3" creationId="{D8C87B7B-807E-94AD-0057-9989C319D5B9}"/>
          </ac:spMkLst>
        </pc:spChg>
        <pc:spChg chg="add del mod">
          <ac:chgData name="Hutchens, Emily Forrest" userId="S::ehutch@ad.unc.edu::e783780a-5d54-4252-b77d-f78f25af7278" providerId="AD" clId="Web-{D61C1A70-3C91-4883-AAE8-AFA6AA508FEF}" dt="2023-03-22T17:05:14.178" v="41"/>
          <ac:spMkLst>
            <pc:docMk/>
            <pc:sldMk cId="2940973127" sldId="278"/>
            <ac:spMk id="6" creationId="{EEC4A666-EE3A-DE52-3034-339B713732E5}"/>
          </ac:spMkLst>
        </pc:spChg>
        <pc:picChg chg="add mod modCrop">
          <ac:chgData name="Hutchens, Emily Forrest" userId="S::ehutch@ad.unc.edu::e783780a-5d54-4252-b77d-f78f25af7278" providerId="AD" clId="Web-{D61C1A70-3C91-4883-AAE8-AFA6AA508FEF}" dt="2023-03-22T17:06:07.164" v="46"/>
          <ac:picMkLst>
            <pc:docMk/>
            <pc:sldMk cId="2940973127" sldId="278"/>
            <ac:picMk id="4" creationId="{DCB454BD-3871-DDF5-BA29-30204D1FC40D}"/>
          </ac:picMkLst>
        </pc:picChg>
        <pc:picChg chg="add mod modCrop">
          <ac:chgData name="Hutchens, Emily Forrest" userId="S::ehutch@ad.unc.edu::e783780a-5d54-4252-b77d-f78f25af7278" providerId="AD" clId="Web-{D61C1A70-3C91-4883-AAE8-AFA6AA508FEF}" dt="2023-03-22T17:07:41.276" v="50" actId="1076"/>
          <ac:picMkLst>
            <pc:docMk/>
            <pc:sldMk cId="2940973127" sldId="278"/>
            <ac:picMk id="7" creationId="{F2A11616-B300-0E7E-DF39-96B0507E8AD0}"/>
          </ac:picMkLst>
        </pc:picChg>
        <pc:picChg chg="add mod modCrop">
          <ac:chgData name="Hutchens, Emily Forrest" userId="S::ehutch@ad.unc.edu::e783780a-5d54-4252-b77d-f78f25af7278" providerId="AD" clId="Web-{D61C1A70-3C91-4883-AAE8-AFA6AA508FEF}" dt="2023-03-22T17:09:42.826" v="63"/>
          <ac:picMkLst>
            <pc:docMk/>
            <pc:sldMk cId="2940973127" sldId="278"/>
            <ac:picMk id="8" creationId="{697CFFCD-A941-2A5B-8938-9217A1FF188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36750C-C3D3-4F45-9B82-7A970E53267D}" type="doc">
      <dgm:prSet loTypeId="urn:microsoft.com/office/officeart/2005/8/layout/bProcess2" loCatId="" qsTypeId="urn:microsoft.com/office/officeart/2005/8/quickstyle/simple1" qsCatId="simple" csTypeId="urn:microsoft.com/office/officeart/2005/8/colors/colorful4" csCatId="colorful" phldr="1"/>
      <dgm:spPr/>
      <dgm:t>
        <a:bodyPr/>
        <a:lstStyle/>
        <a:p>
          <a:endParaRPr lang="en-US"/>
        </a:p>
      </dgm:t>
    </dgm:pt>
    <dgm:pt modelId="{16D3C951-62B5-F440-B1DB-13BF3B9EAC4A}">
      <dgm:prSet phldrT="[Text]"/>
      <dgm:spPr/>
      <dgm:t>
        <a:bodyPr/>
        <a:lstStyle/>
        <a:p>
          <a:r>
            <a:rPr lang="en-US"/>
            <a:t>Request "Sandbox" Site</a:t>
          </a:r>
        </a:p>
      </dgm:t>
    </dgm:pt>
    <dgm:pt modelId="{A4B48E92-831A-424B-A0B0-A4E9A608C390}" type="parTrans" cxnId="{748810A0-BD1D-6B41-907F-3D5CB70C26B1}">
      <dgm:prSet/>
      <dgm:spPr/>
      <dgm:t>
        <a:bodyPr/>
        <a:lstStyle/>
        <a:p>
          <a:endParaRPr lang="en-US"/>
        </a:p>
      </dgm:t>
    </dgm:pt>
    <dgm:pt modelId="{4BF1D1EC-4EAE-FC42-80A0-B107B89F3015}" type="sibTrans" cxnId="{748810A0-BD1D-6B41-907F-3D5CB70C26B1}">
      <dgm:prSet/>
      <dgm:spPr/>
      <dgm:t>
        <a:bodyPr/>
        <a:lstStyle/>
        <a:p>
          <a:endParaRPr lang="en-US"/>
        </a:p>
      </dgm:t>
    </dgm:pt>
    <dgm:pt modelId="{06AEF0DE-06F3-DA4B-8F4F-E5FC3374DFA5}">
      <dgm:prSet phldrT="[Text]" custT="1"/>
      <dgm:spPr/>
      <dgm:t>
        <a:bodyPr/>
        <a:lstStyle/>
        <a:p>
          <a:r>
            <a:rPr lang="en-US" sz="2000"/>
            <a:t>Set Up Question Banks</a:t>
          </a:r>
        </a:p>
      </dgm:t>
    </dgm:pt>
    <dgm:pt modelId="{D05D12FA-2E61-C341-91B3-6653F55EBF66}" type="parTrans" cxnId="{98625EB4-6158-8F48-994D-18034BC3FD96}">
      <dgm:prSet/>
      <dgm:spPr/>
      <dgm:t>
        <a:bodyPr/>
        <a:lstStyle/>
        <a:p>
          <a:endParaRPr lang="en-US"/>
        </a:p>
      </dgm:t>
    </dgm:pt>
    <dgm:pt modelId="{3BFCE037-2A63-F24D-84A8-0C4FC0E5E092}" type="sibTrans" cxnId="{98625EB4-6158-8F48-994D-18034BC3FD96}">
      <dgm:prSet/>
      <dgm:spPr/>
      <dgm:t>
        <a:bodyPr/>
        <a:lstStyle/>
        <a:p>
          <a:endParaRPr lang="en-US"/>
        </a:p>
      </dgm:t>
    </dgm:pt>
    <dgm:pt modelId="{51B28831-4515-254C-BF2A-80635004C744}">
      <dgm:prSet phldrT="[Text]" custT="1"/>
      <dgm:spPr/>
      <dgm:t>
        <a:bodyPr/>
        <a:lstStyle/>
        <a:p>
          <a:r>
            <a:rPr lang="en-US" sz="1800"/>
            <a:t>Team Adds Questions</a:t>
          </a:r>
        </a:p>
      </dgm:t>
    </dgm:pt>
    <dgm:pt modelId="{A46FE937-9E72-B34D-A092-A546142BD097}" type="parTrans" cxnId="{0F9B7D64-4BC1-9B43-B36C-CC9D58CF7E06}">
      <dgm:prSet/>
      <dgm:spPr/>
      <dgm:t>
        <a:bodyPr/>
        <a:lstStyle/>
        <a:p>
          <a:endParaRPr lang="en-US"/>
        </a:p>
      </dgm:t>
    </dgm:pt>
    <dgm:pt modelId="{85C9A767-0195-1347-8A2A-2801E3CC3834}" type="sibTrans" cxnId="{0F9B7D64-4BC1-9B43-B36C-CC9D58CF7E06}">
      <dgm:prSet/>
      <dgm:spPr/>
      <dgm:t>
        <a:bodyPr/>
        <a:lstStyle/>
        <a:p>
          <a:endParaRPr lang="en-US"/>
        </a:p>
      </dgm:t>
    </dgm:pt>
    <dgm:pt modelId="{56673692-8ABB-EC48-8E33-CF7020D55F96}">
      <dgm:prSet phldrT="[Text]" custT="1"/>
      <dgm:spPr/>
      <dgm:t>
        <a:bodyPr/>
        <a:lstStyle/>
        <a:p>
          <a:r>
            <a:rPr lang="en-US" sz="2000" err="1"/>
            <a:t>Collabora-tive</a:t>
          </a:r>
          <a:r>
            <a:rPr lang="en-US" sz="2000"/>
            <a:t> Editing</a:t>
          </a:r>
        </a:p>
      </dgm:t>
    </dgm:pt>
    <dgm:pt modelId="{B77FA97B-0D00-E54C-B4FF-9A88444DD345}" type="parTrans" cxnId="{57E0F282-A156-F449-BA24-BE90D7266123}">
      <dgm:prSet/>
      <dgm:spPr/>
      <dgm:t>
        <a:bodyPr/>
        <a:lstStyle/>
        <a:p>
          <a:endParaRPr lang="en-US"/>
        </a:p>
      </dgm:t>
    </dgm:pt>
    <dgm:pt modelId="{D087B0F2-EB7D-E041-B2E9-03C70457F7B7}" type="sibTrans" cxnId="{57E0F282-A156-F449-BA24-BE90D7266123}">
      <dgm:prSet/>
      <dgm:spPr/>
      <dgm:t>
        <a:bodyPr/>
        <a:lstStyle/>
        <a:p>
          <a:endParaRPr lang="en-US"/>
        </a:p>
      </dgm:t>
    </dgm:pt>
    <dgm:pt modelId="{F5F8E64D-33BD-BF4A-A705-FEDEE322218F}">
      <dgm:prSet phldrT="[Text]" custT="1"/>
      <dgm:spPr/>
      <dgm:t>
        <a:bodyPr/>
        <a:lstStyle/>
        <a:p>
          <a:r>
            <a:rPr lang="en-US" sz="2000"/>
            <a:t>Transfer to Quiz</a:t>
          </a:r>
        </a:p>
      </dgm:t>
    </dgm:pt>
    <dgm:pt modelId="{0B7DF2FC-84D4-6642-B02B-0C6A83312324}" type="parTrans" cxnId="{012BF17F-D2CC-9C48-974D-FCC39CBD48F7}">
      <dgm:prSet/>
      <dgm:spPr/>
      <dgm:t>
        <a:bodyPr/>
        <a:lstStyle/>
        <a:p>
          <a:endParaRPr lang="en-US"/>
        </a:p>
      </dgm:t>
    </dgm:pt>
    <dgm:pt modelId="{ED6DC845-81F3-B44D-8841-509E54A360DC}" type="sibTrans" cxnId="{012BF17F-D2CC-9C48-974D-FCC39CBD48F7}">
      <dgm:prSet/>
      <dgm:spPr/>
      <dgm:t>
        <a:bodyPr/>
        <a:lstStyle/>
        <a:p>
          <a:endParaRPr lang="en-US"/>
        </a:p>
      </dgm:t>
    </dgm:pt>
    <dgm:pt modelId="{0933C380-D6FB-BB48-B741-BE5F8354C554}">
      <dgm:prSet phldrT="[Text]" custT="1"/>
      <dgm:spPr/>
      <dgm:t>
        <a:bodyPr/>
        <a:lstStyle/>
        <a:p>
          <a:r>
            <a:rPr lang="en-US" sz="2000"/>
            <a:t>Points &amp; Last Edits</a:t>
          </a:r>
        </a:p>
      </dgm:t>
    </dgm:pt>
    <dgm:pt modelId="{4F2C6A60-ED2C-C944-8F7F-91EB23392FD4}" type="parTrans" cxnId="{526FAF53-FD1B-A849-8B6E-F6DE5C7A19ED}">
      <dgm:prSet/>
      <dgm:spPr/>
      <dgm:t>
        <a:bodyPr/>
        <a:lstStyle/>
        <a:p>
          <a:endParaRPr lang="en-US"/>
        </a:p>
      </dgm:t>
    </dgm:pt>
    <dgm:pt modelId="{470B1157-EE4C-2F4B-9A37-C196A67907B6}" type="sibTrans" cxnId="{526FAF53-FD1B-A849-8B6E-F6DE5C7A19ED}">
      <dgm:prSet/>
      <dgm:spPr/>
      <dgm:t>
        <a:bodyPr/>
        <a:lstStyle/>
        <a:p>
          <a:endParaRPr lang="en-US"/>
        </a:p>
      </dgm:t>
    </dgm:pt>
    <dgm:pt modelId="{112994E1-206F-A94C-8516-178F9547D165}">
      <dgm:prSet phldrT="[Text]" custT="1"/>
      <dgm:spPr/>
      <dgm:t>
        <a:bodyPr/>
        <a:lstStyle/>
        <a:p>
          <a:r>
            <a:rPr lang="en-US" sz="2800"/>
            <a:t>Admin-ister!</a:t>
          </a:r>
        </a:p>
      </dgm:t>
    </dgm:pt>
    <dgm:pt modelId="{5A66B8A1-D106-E047-AB53-96A0C6E001F0}" type="parTrans" cxnId="{7DD09DA0-F39B-F440-8C59-35D7D256D432}">
      <dgm:prSet/>
      <dgm:spPr/>
      <dgm:t>
        <a:bodyPr/>
        <a:lstStyle/>
        <a:p>
          <a:endParaRPr lang="en-US"/>
        </a:p>
      </dgm:t>
    </dgm:pt>
    <dgm:pt modelId="{D2C3542C-E660-7840-ACA2-561308BE22E4}" type="sibTrans" cxnId="{7DD09DA0-F39B-F440-8C59-35D7D256D432}">
      <dgm:prSet/>
      <dgm:spPr/>
      <dgm:t>
        <a:bodyPr/>
        <a:lstStyle/>
        <a:p>
          <a:endParaRPr lang="en-US"/>
        </a:p>
      </dgm:t>
    </dgm:pt>
    <dgm:pt modelId="{FD054EE4-9D96-7841-A475-C32DB8D1AC97}">
      <dgm:prSet phldrT="[Text]"/>
      <dgm:spPr/>
      <dgm:t>
        <a:bodyPr/>
        <a:lstStyle/>
        <a:p>
          <a:r>
            <a:rPr lang="en-US"/>
            <a:t>Refine Bank</a:t>
          </a:r>
        </a:p>
      </dgm:t>
    </dgm:pt>
    <dgm:pt modelId="{B5A98CE6-9BA3-7D41-9E2A-7E6AB90A44B5}" type="parTrans" cxnId="{EDB93857-DB4B-9D47-991D-BBE23E813586}">
      <dgm:prSet/>
      <dgm:spPr/>
      <dgm:t>
        <a:bodyPr/>
        <a:lstStyle/>
        <a:p>
          <a:endParaRPr lang="en-US"/>
        </a:p>
      </dgm:t>
    </dgm:pt>
    <dgm:pt modelId="{76732B1D-C8AF-4448-AB0D-D513C0243CE0}" type="sibTrans" cxnId="{EDB93857-DB4B-9D47-991D-BBE23E813586}">
      <dgm:prSet/>
      <dgm:spPr/>
      <dgm:t>
        <a:bodyPr/>
        <a:lstStyle/>
        <a:p>
          <a:endParaRPr lang="en-US"/>
        </a:p>
      </dgm:t>
    </dgm:pt>
    <dgm:pt modelId="{99DC4B6D-EC0A-344F-ADF4-B49AE1FA7A28}" type="pres">
      <dgm:prSet presAssocID="{0C36750C-C3D3-4F45-9B82-7A970E53267D}" presName="diagram" presStyleCnt="0">
        <dgm:presLayoutVars>
          <dgm:dir/>
          <dgm:resizeHandles/>
        </dgm:presLayoutVars>
      </dgm:prSet>
      <dgm:spPr/>
    </dgm:pt>
    <dgm:pt modelId="{0CE91785-64DF-7D4D-BDA3-635533EABE92}" type="pres">
      <dgm:prSet presAssocID="{16D3C951-62B5-F440-B1DB-13BF3B9EAC4A}" presName="firstNode" presStyleLbl="node1" presStyleIdx="0" presStyleCnt="8">
        <dgm:presLayoutVars>
          <dgm:bulletEnabled val="1"/>
        </dgm:presLayoutVars>
      </dgm:prSet>
      <dgm:spPr/>
    </dgm:pt>
    <dgm:pt modelId="{920F2976-07D9-804F-B2E1-03462E320C95}" type="pres">
      <dgm:prSet presAssocID="{4BF1D1EC-4EAE-FC42-80A0-B107B89F3015}" presName="sibTrans" presStyleLbl="sibTrans2D1" presStyleIdx="0" presStyleCnt="7"/>
      <dgm:spPr/>
    </dgm:pt>
    <dgm:pt modelId="{4292262D-74DA-F846-BCEE-BF780AF7B7B6}" type="pres">
      <dgm:prSet presAssocID="{06AEF0DE-06F3-DA4B-8F4F-E5FC3374DFA5}" presName="middleNode" presStyleCnt="0"/>
      <dgm:spPr/>
    </dgm:pt>
    <dgm:pt modelId="{7B0C7614-8C6F-FD49-9FE6-D6AEC7EA940F}" type="pres">
      <dgm:prSet presAssocID="{06AEF0DE-06F3-DA4B-8F4F-E5FC3374DFA5}" presName="padding" presStyleLbl="node1" presStyleIdx="0" presStyleCnt="8"/>
      <dgm:spPr/>
    </dgm:pt>
    <dgm:pt modelId="{22AF29C3-B29A-2C49-9E88-643995918C2D}" type="pres">
      <dgm:prSet presAssocID="{06AEF0DE-06F3-DA4B-8F4F-E5FC3374DFA5}" presName="shape" presStyleLbl="node1" presStyleIdx="1" presStyleCnt="8">
        <dgm:presLayoutVars>
          <dgm:bulletEnabled val="1"/>
        </dgm:presLayoutVars>
      </dgm:prSet>
      <dgm:spPr/>
    </dgm:pt>
    <dgm:pt modelId="{AADB9E8D-A946-BC49-AA0D-9A0E161FAE23}" type="pres">
      <dgm:prSet presAssocID="{3BFCE037-2A63-F24D-84A8-0C4FC0E5E092}" presName="sibTrans" presStyleLbl="sibTrans2D1" presStyleIdx="1" presStyleCnt="7"/>
      <dgm:spPr/>
    </dgm:pt>
    <dgm:pt modelId="{55B4F160-1D98-4846-9CF2-0F7FB3633DED}" type="pres">
      <dgm:prSet presAssocID="{51B28831-4515-254C-BF2A-80635004C744}" presName="middleNode" presStyleCnt="0"/>
      <dgm:spPr/>
    </dgm:pt>
    <dgm:pt modelId="{96E16106-9619-2E4C-AB87-48519858F4D9}" type="pres">
      <dgm:prSet presAssocID="{51B28831-4515-254C-BF2A-80635004C744}" presName="padding" presStyleLbl="node1" presStyleIdx="1" presStyleCnt="8"/>
      <dgm:spPr/>
    </dgm:pt>
    <dgm:pt modelId="{D3DAF5B5-7E76-964A-96C9-5C21B5FCA1E3}" type="pres">
      <dgm:prSet presAssocID="{51B28831-4515-254C-BF2A-80635004C744}" presName="shape" presStyleLbl="node1" presStyleIdx="2" presStyleCnt="8">
        <dgm:presLayoutVars>
          <dgm:bulletEnabled val="1"/>
        </dgm:presLayoutVars>
      </dgm:prSet>
      <dgm:spPr/>
    </dgm:pt>
    <dgm:pt modelId="{42A2138B-2FA4-344A-92A9-7AA9584A6D98}" type="pres">
      <dgm:prSet presAssocID="{85C9A767-0195-1347-8A2A-2801E3CC3834}" presName="sibTrans" presStyleLbl="sibTrans2D1" presStyleIdx="2" presStyleCnt="7"/>
      <dgm:spPr/>
    </dgm:pt>
    <dgm:pt modelId="{2006F304-890F-AC48-A838-01943854A014}" type="pres">
      <dgm:prSet presAssocID="{56673692-8ABB-EC48-8E33-CF7020D55F96}" presName="middleNode" presStyleCnt="0"/>
      <dgm:spPr/>
    </dgm:pt>
    <dgm:pt modelId="{ED5CB87C-829B-934E-A5F9-B6933FACF96D}" type="pres">
      <dgm:prSet presAssocID="{56673692-8ABB-EC48-8E33-CF7020D55F96}" presName="padding" presStyleLbl="node1" presStyleIdx="2" presStyleCnt="8"/>
      <dgm:spPr/>
    </dgm:pt>
    <dgm:pt modelId="{1476F33D-33E3-8B41-B99C-14E3B7619F50}" type="pres">
      <dgm:prSet presAssocID="{56673692-8ABB-EC48-8E33-CF7020D55F96}" presName="shape" presStyleLbl="node1" presStyleIdx="3" presStyleCnt="8">
        <dgm:presLayoutVars>
          <dgm:bulletEnabled val="1"/>
        </dgm:presLayoutVars>
      </dgm:prSet>
      <dgm:spPr/>
    </dgm:pt>
    <dgm:pt modelId="{2D1C7A74-D366-6C47-A01E-7A0544A1C2F9}" type="pres">
      <dgm:prSet presAssocID="{D087B0F2-EB7D-E041-B2E9-03C70457F7B7}" presName="sibTrans" presStyleLbl="sibTrans2D1" presStyleIdx="3" presStyleCnt="7"/>
      <dgm:spPr/>
    </dgm:pt>
    <dgm:pt modelId="{8969BF20-78D3-6248-8DAF-86AC9632FB91}" type="pres">
      <dgm:prSet presAssocID="{F5F8E64D-33BD-BF4A-A705-FEDEE322218F}" presName="middleNode" presStyleCnt="0"/>
      <dgm:spPr/>
    </dgm:pt>
    <dgm:pt modelId="{D88167DE-644F-EE49-AD20-0F94EC33042A}" type="pres">
      <dgm:prSet presAssocID="{F5F8E64D-33BD-BF4A-A705-FEDEE322218F}" presName="padding" presStyleLbl="node1" presStyleIdx="3" presStyleCnt="8"/>
      <dgm:spPr/>
    </dgm:pt>
    <dgm:pt modelId="{7E546D3D-2FC5-B84C-8F13-902574E9BFA8}" type="pres">
      <dgm:prSet presAssocID="{F5F8E64D-33BD-BF4A-A705-FEDEE322218F}" presName="shape" presStyleLbl="node1" presStyleIdx="4" presStyleCnt="8">
        <dgm:presLayoutVars>
          <dgm:bulletEnabled val="1"/>
        </dgm:presLayoutVars>
      </dgm:prSet>
      <dgm:spPr/>
    </dgm:pt>
    <dgm:pt modelId="{7871DF83-7C03-144C-B55C-0B87F51C9A36}" type="pres">
      <dgm:prSet presAssocID="{ED6DC845-81F3-B44D-8841-509E54A360DC}" presName="sibTrans" presStyleLbl="sibTrans2D1" presStyleIdx="4" presStyleCnt="7"/>
      <dgm:spPr/>
    </dgm:pt>
    <dgm:pt modelId="{7EB0694D-7BAF-2742-95BA-6B87E50A180B}" type="pres">
      <dgm:prSet presAssocID="{0933C380-D6FB-BB48-B741-BE5F8354C554}" presName="middleNode" presStyleCnt="0"/>
      <dgm:spPr/>
    </dgm:pt>
    <dgm:pt modelId="{F232C8AD-92A8-8340-BF8E-94E49078B9A5}" type="pres">
      <dgm:prSet presAssocID="{0933C380-D6FB-BB48-B741-BE5F8354C554}" presName="padding" presStyleLbl="node1" presStyleIdx="4" presStyleCnt="8"/>
      <dgm:spPr/>
    </dgm:pt>
    <dgm:pt modelId="{04FE5A62-25F9-D946-9FB0-85E6EE0AEB66}" type="pres">
      <dgm:prSet presAssocID="{0933C380-D6FB-BB48-B741-BE5F8354C554}" presName="shape" presStyleLbl="node1" presStyleIdx="5" presStyleCnt="8">
        <dgm:presLayoutVars>
          <dgm:bulletEnabled val="1"/>
        </dgm:presLayoutVars>
      </dgm:prSet>
      <dgm:spPr/>
    </dgm:pt>
    <dgm:pt modelId="{AC6D4515-6A18-5C47-8F62-CAB6EFA0191A}" type="pres">
      <dgm:prSet presAssocID="{470B1157-EE4C-2F4B-9A37-C196A67907B6}" presName="sibTrans" presStyleLbl="sibTrans2D1" presStyleIdx="5" presStyleCnt="7"/>
      <dgm:spPr/>
    </dgm:pt>
    <dgm:pt modelId="{7D7AF7AB-F1ED-AF42-9F3A-EBCB93AA1AAE}" type="pres">
      <dgm:prSet presAssocID="{112994E1-206F-A94C-8516-178F9547D165}" presName="middleNode" presStyleCnt="0"/>
      <dgm:spPr/>
    </dgm:pt>
    <dgm:pt modelId="{21AEC0B5-3CFD-A845-995F-EA0053FFC5E7}" type="pres">
      <dgm:prSet presAssocID="{112994E1-206F-A94C-8516-178F9547D165}" presName="padding" presStyleLbl="node1" presStyleIdx="5" presStyleCnt="8"/>
      <dgm:spPr/>
    </dgm:pt>
    <dgm:pt modelId="{BF742E93-3D1A-104A-A9C2-A0F84BD4697D}" type="pres">
      <dgm:prSet presAssocID="{112994E1-206F-A94C-8516-178F9547D165}" presName="shape" presStyleLbl="node1" presStyleIdx="6" presStyleCnt="8">
        <dgm:presLayoutVars>
          <dgm:bulletEnabled val="1"/>
        </dgm:presLayoutVars>
      </dgm:prSet>
      <dgm:spPr/>
    </dgm:pt>
    <dgm:pt modelId="{7ECBD4F6-0D87-FE4B-9CED-0E14DDB1F9AF}" type="pres">
      <dgm:prSet presAssocID="{D2C3542C-E660-7840-ACA2-561308BE22E4}" presName="sibTrans" presStyleLbl="sibTrans2D1" presStyleIdx="6" presStyleCnt="7"/>
      <dgm:spPr/>
    </dgm:pt>
    <dgm:pt modelId="{6C2FC79F-51B4-B647-A923-7B69B7ADA619}" type="pres">
      <dgm:prSet presAssocID="{FD054EE4-9D96-7841-A475-C32DB8D1AC97}" presName="lastNode" presStyleLbl="node1" presStyleIdx="7" presStyleCnt="8">
        <dgm:presLayoutVars>
          <dgm:bulletEnabled val="1"/>
        </dgm:presLayoutVars>
      </dgm:prSet>
      <dgm:spPr/>
    </dgm:pt>
  </dgm:ptLst>
  <dgm:cxnLst>
    <dgm:cxn modelId="{40BD321E-5806-044B-A948-3EB07A62338D}" type="presOf" srcId="{FD054EE4-9D96-7841-A475-C32DB8D1AC97}" destId="{6C2FC79F-51B4-B647-A923-7B69B7ADA619}" srcOrd="0" destOrd="0" presId="urn:microsoft.com/office/officeart/2005/8/layout/bProcess2"/>
    <dgm:cxn modelId="{97024728-6873-8B47-93A6-B89D2DE2B0C5}" type="presOf" srcId="{ED6DC845-81F3-B44D-8841-509E54A360DC}" destId="{7871DF83-7C03-144C-B55C-0B87F51C9A36}" srcOrd="0" destOrd="0" presId="urn:microsoft.com/office/officeart/2005/8/layout/bProcess2"/>
    <dgm:cxn modelId="{EF87EE29-4204-F148-BA86-2189E9E7CE93}" type="presOf" srcId="{85C9A767-0195-1347-8A2A-2801E3CC3834}" destId="{42A2138B-2FA4-344A-92A9-7AA9584A6D98}" srcOrd="0" destOrd="0" presId="urn:microsoft.com/office/officeart/2005/8/layout/bProcess2"/>
    <dgm:cxn modelId="{F4528837-F877-DC43-B7E3-459C4E60F774}" type="presOf" srcId="{3BFCE037-2A63-F24D-84A8-0C4FC0E5E092}" destId="{AADB9E8D-A946-BC49-AA0D-9A0E161FAE23}" srcOrd="0" destOrd="0" presId="urn:microsoft.com/office/officeart/2005/8/layout/bProcess2"/>
    <dgm:cxn modelId="{EC45E43F-4EF1-D641-9A6E-95E206E51E5F}" type="presOf" srcId="{112994E1-206F-A94C-8516-178F9547D165}" destId="{BF742E93-3D1A-104A-A9C2-A0F84BD4697D}" srcOrd="0" destOrd="0" presId="urn:microsoft.com/office/officeart/2005/8/layout/bProcess2"/>
    <dgm:cxn modelId="{B99A2B40-F43D-6441-B656-C4297DA25B95}" type="presOf" srcId="{D2C3542C-E660-7840-ACA2-561308BE22E4}" destId="{7ECBD4F6-0D87-FE4B-9CED-0E14DDB1F9AF}" srcOrd="0" destOrd="0" presId="urn:microsoft.com/office/officeart/2005/8/layout/bProcess2"/>
    <dgm:cxn modelId="{91B30C62-9C0E-5248-9DDD-F458EF65CD1E}" type="presOf" srcId="{06AEF0DE-06F3-DA4B-8F4F-E5FC3374DFA5}" destId="{22AF29C3-B29A-2C49-9E88-643995918C2D}" srcOrd="0" destOrd="0" presId="urn:microsoft.com/office/officeart/2005/8/layout/bProcess2"/>
    <dgm:cxn modelId="{4BA64742-59CC-2049-99F9-C13D5227CA6D}" type="presOf" srcId="{56673692-8ABB-EC48-8E33-CF7020D55F96}" destId="{1476F33D-33E3-8B41-B99C-14E3B7619F50}" srcOrd="0" destOrd="0" presId="urn:microsoft.com/office/officeart/2005/8/layout/bProcess2"/>
    <dgm:cxn modelId="{0F9B7D64-4BC1-9B43-B36C-CC9D58CF7E06}" srcId="{0C36750C-C3D3-4F45-9B82-7A970E53267D}" destId="{51B28831-4515-254C-BF2A-80635004C744}" srcOrd="2" destOrd="0" parTransId="{A46FE937-9E72-B34D-A092-A546142BD097}" sibTransId="{85C9A767-0195-1347-8A2A-2801E3CC3834}"/>
    <dgm:cxn modelId="{34BD1370-EA14-084A-B950-C6816E81A930}" type="presOf" srcId="{16D3C951-62B5-F440-B1DB-13BF3B9EAC4A}" destId="{0CE91785-64DF-7D4D-BDA3-635533EABE92}" srcOrd="0" destOrd="0" presId="urn:microsoft.com/office/officeart/2005/8/layout/bProcess2"/>
    <dgm:cxn modelId="{01DE1952-CD74-1D4A-9654-1CC0C5062615}" type="presOf" srcId="{51B28831-4515-254C-BF2A-80635004C744}" destId="{D3DAF5B5-7E76-964A-96C9-5C21B5FCA1E3}" srcOrd="0" destOrd="0" presId="urn:microsoft.com/office/officeart/2005/8/layout/bProcess2"/>
    <dgm:cxn modelId="{526FAF53-FD1B-A849-8B6E-F6DE5C7A19ED}" srcId="{0C36750C-C3D3-4F45-9B82-7A970E53267D}" destId="{0933C380-D6FB-BB48-B741-BE5F8354C554}" srcOrd="5" destOrd="0" parTransId="{4F2C6A60-ED2C-C944-8F7F-91EB23392FD4}" sibTransId="{470B1157-EE4C-2F4B-9A37-C196A67907B6}"/>
    <dgm:cxn modelId="{EDB93857-DB4B-9D47-991D-BBE23E813586}" srcId="{0C36750C-C3D3-4F45-9B82-7A970E53267D}" destId="{FD054EE4-9D96-7841-A475-C32DB8D1AC97}" srcOrd="7" destOrd="0" parTransId="{B5A98CE6-9BA3-7D41-9E2A-7E6AB90A44B5}" sibTransId="{76732B1D-C8AF-4448-AB0D-D513C0243CE0}"/>
    <dgm:cxn modelId="{98771E7B-0723-1B4D-A067-877468CF30C9}" type="presOf" srcId="{F5F8E64D-33BD-BF4A-A705-FEDEE322218F}" destId="{7E546D3D-2FC5-B84C-8F13-902574E9BFA8}" srcOrd="0" destOrd="0" presId="urn:microsoft.com/office/officeart/2005/8/layout/bProcess2"/>
    <dgm:cxn modelId="{012BF17F-D2CC-9C48-974D-FCC39CBD48F7}" srcId="{0C36750C-C3D3-4F45-9B82-7A970E53267D}" destId="{F5F8E64D-33BD-BF4A-A705-FEDEE322218F}" srcOrd="4" destOrd="0" parTransId="{0B7DF2FC-84D4-6642-B02B-0C6A83312324}" sibTransId="{ED6DC845-81F3-B44D-8841-509E54A360DC}"/>
    <dgm:cxn modelId="{57E0F282-A156-F449-BA24-BE90D7266123}" srcId="{0C36750C-C3D3-4F45-9B82-7A970E53267D}" destId="{56673692-8ABB-EC48-8E33-CF7020D55F96}" srcOrd="3" destOrd="0" parTransId="{B77FA97B-0D00-E54C-B4FF-9A88444DD345}" sibTransId="{D087B0F2-EB7D-E041-B2E9-03C70457F7B7}"/>
    <dgm:cxn modelId="{CB825A88-AD9D-DF48-A81D-7640A793C5FB}" type="presOf" srcId="{0933C380-D6FB-BB48-B741-BE5F8354C554}" destId="{04FE5A62-25F9-D946-9FB0-85E6EE0AEB66}" srcOrd="0" destOrd="0" presId="urn:microsoft.com/office/officeart/2005/8/layout/bProcess2"/>
    <dgm:cxn modelId="{90B5E693-D2BC-9E48-B9BC-C0FC995FF7D1}" type="presOf" srcId="{4BF1D1EC-4EAE-FC42-80A0-B107B89F3015}" destId="{920F2976-07D9-804F-B2E1-03462E320C95}" srcOrd="0" destOrd="0" presId="urn:microsoft.com/office/officeart/2005/8/layout/bProcess2"/>
    <dgm:cxn modelId="{748810A0-BD1D-6B41-907F-3D5CB70C26B1}" srcId="{0C36750C-C3D3-4F45-9B82-7A970E53267D}" destId="{16D3C951-62B5-F440-B1DB-13BF3B9EAC4A}" srcOrd="0" destOrd="0" parTransId="{A4B48E92-831A-424B-A0B0-A4E9A608C390}" sibTransId="{4BF1D1EC-4EAE-FC42-80A0-B107B89F3015}"/>
    <dgm:cxn modelId="{7DD09DA0-F39B-F440-8C59-35D7D256D432}" srcId="{0C36750C-C3D3-4F45-9B82-7A970E53267D}" destId="{112994E1-206F-A94C-8516-178F9547D165}" srcOrd="6" destOrd="0" parTransId="{5A66B8A1-D106-E047-AB53-96A0C6E001F0}" sibTransId="{D2C3542C-E660-7840-ACA2-561308BE22E4}"/>
    <dgm:cxn modelId="{98625EB4-6158-8F48-994D-18034BC3FD96}" srcId="{0C36750C-C3D3-4F45-9B82-7A970E53267D}" destId="{06AEF0DE-06F3-DA4B-8F4F-E5FC3374DFA5}" srcOrd="1" destOrd="0" parTransId="{D05D12FA-2E61-C341-91B3-6653F55EBF66}" sibTransId="{3BFCE037-2A63-F24D-84A8-0C4FC0E5E092}"/>
    <dgm:cxn modelId="{C0E98EE8-C048-4246-BDBB-F04C0CD0A6A1}" type="presOf" srcId="{0C36750C-C3D3-4F45-9B82-7A970E53267D}" destId="{99DC4B6D-EC0A-344F-ADF4-B49AE1FA7A28}" srcOrd="0" destOrd="0" presId="urn:microsoft.com/office/officeart/2005/8/layout/bProcess2"/>
    <dgm:cxn modelId="{F71809F4-7D46-7146-BCD1-AAC40792DF96}" type="presOf" srcId="{470B1157-EE4C-2F4B-9A37-C196A67907B6}" destId="{AC6D4515-6A18-5C47-8F62-CAB6EFA0191A}" srcOrd="0" destOrd="0" presId="urn:microsoft.com/office/officeart/2005/8/layout/bProcess2"/>
    <dgm:cxn modelId="{B66629F8-FBD2-8441-9DF2-C0E6B921D6AD}" type="presOf" srcId="{D087B0F2-EB7D-E041-B2E9-03C70457F7B7}" destId="{2D1C7A74-D366-6C47-A01E-7A0544A1C2F9}" srcOrd="0" destOrd="0" presId="urn:microsoft.com/office/officeart/2005/8/layout/bProcess2"/>
    <dgm:cxn modelId="{65E9E910-9B44-4143-A50E-F0095FC05112}" type="presParOf" srcId="{99DC4B6D-EC0A-344F-ADF4-B49AE1FA7A28}" destId="{0CE91785-64DF-7D4D-BDA3-635533EABE92}" srcOrd="0" destOrd="0" presId="urn:microsoft.com/office/officeart/2005/8/layout/bProcess2"/>
    <dgm:cxn modelId="{65AF8607-8400-2441-9F57-15BD15E04044}" type="presParOf" srcId="{99DC4B6D-EC0A-344F-ADF4-B49AE1FA7A28}" destId="{920F2976-07D9-804F-B2E1-03462E320C95}" srcOrd="1" destOrd="0" presId="urn:microsoft.com/office/officeart/2005/8/layout/bProcess2"/>
    <dgm:cxn modelId="{DADAFC5B-F5D9-AA43-8CBB-6C90BFD44D13}" type="presParOf" srcId="{99DC4B6D-EC0A-344F-ADF4-B49AE1FA7A28}" destId="{4292262D-74DA-F846-BCEE-BF780AF7B7B6}" srcOrd="2" destOrd="0" presId="urn:microsoft.com/office/officeart/2005/8/layout/bProcess2"/>
    <dgm:cxn modelId="{74BA0660-27E5-7D4E-8214-BE32F086B161}" type="presParOf" srcId="{4292262D-74DA-F846-BCEE-BF780AF7B7B6}" destId="{7B0C7614-8C6F-FD49-9FE6-D6AEC7EA940F}" srcOrd="0" destOrd="0" presId="urn:microsoft.com/office/officeart/2005/8/layout/bProcess2"/>
    <dgm:cxn modelId="{4E8ADFE7-73ED-F247-8D54-662A5AF78429}" type="presParOf" srcId="{4292262D-74DA-F846-BCEE-BF780AF7B7B6}" destId="{22AF29C3-B29A-2C49-9E88-643995918C2D}" srcOrd="1" destOrd="0" presId="urn:microsoft.com/office/officeart/2005/8/layout/bProcess2"/>
    <dgm:cxn modelId="{A61C2DFC-1F5C-2A43-AF0D-90680F242012}" type="presParOf" srcId="{99DC4B6D-EC0A-344F-ADF4-B49AE1FA7A28}" destId="{AADB9E8D-A946-BC49-AA0D-9A0E161FAE23}" srcOrd="3" destOrd="0" presId="urn:microsoft.com/office/officeart/2005/8/layout/bProcess2"/>
    <dgm:cxn modelId="{0C20223D-E994-FF41-A37C-606ECBB1A1B3}" type="presParOf" srcId="{99DC4B6D-EC0A-344F-ADF4-B49AE1FA7A28}" destId="{55B4F160-1D98-4846-9CF2-0F7FB3633DED}" srcOrd="4" destOrd="0" presId="urn:microsoft.com/office/officeart/2005/8/layout/bProcess2"/>
    <dgm:cxn modelId="{B5CE81DA-DE03-9F43-A418-67B0BCFC198E}" type="presParOf" srcId="{55B4F160-1D98-4846-9CF2-0F7FB3633DED}" destId="{96E16106-9619-2E4C-AB87-48519858F4D9}" srcOrd="0" destOrd="0" presId="urn:microsoft.com/office/officeart/2005/8/layout/bProcess2"/>
    <dgm:cxn modelId="{0441232A-6894-324B-9E4A-E1D933F8EED5}" type="presParOf" srcId="{55B4F160-1D98-4846-9CF2-0F7FB3633DED}" destId="{D3DAF5B5-7E76-964A-96C9-5C21B5FCA1E3}" srcOrd="1" destOrd="0" presId="urn:microsoft.com/office/officeart/2005/8/layout/bProcess2"/>
    <dgm:cxn modelId="{70D16037-1FFF-9E45-9511-CE354A8F3FBD}" type="presParOf" srcId="{99DC4B6D-EC0A-344F-ADF4-B49AE1FA7A28}" destId="{42A2138B-2FA4-344A-92A9-7AA9584A6D98}" srcOrd="5" destOrd="0" presId="urn:microsoft.com/office/officeart/2005/8/layout/bProcess2"/>
    <dgm:cxn modelId="{EFFAAC27-1190-9444-B278-51DBEFAFB646}" type="presParOf" srcId="{99DC4B6D-EC0A-344F-ADF4-B49AE1FA7A28}" destId="{2006F304-890F-AC48-A838-01943854A014}" srcOrd="6" destOrd="0" presId="urn:microsoft.com/office/officeart/2005/8/layout/bProcess2"/>
    <dgm:cxn modelId="{83E486A6-A332-4945-81AA-5E2C13F58278}" type="presParOf" srcId="{2006F304-890F-AC48-A838-01943854A014}" destId="{ED5CB87C-829B-934E-A5F9-B6933FACF96D}" srcOrd="0" destOrd="0" presId="urn:microsoft.com/office/officeart/2005/8/layout/bProcess2"/>
    <dgm:cxn modelId="{CD5451A0-008B-F841-BAA2-32B92D2A37D8}" type="presParOf" srcId="{2006F304-890F-AC48-A838-01943854A014}" destId="{1476F33D-33E3-8B41-B99C-14E3B7619F50}" srcOrd="1" destOrd="0" presId="urn:microsoft.com/office/officeart/2005/8/layout/bProcess2"/>
    <dgm:cxn modelId="{881CDB4D-1CA3-D04A-97BA-8534A608EC67}" type="presParOf" srcId="{99DC4B6D-EC0A-344F-ADF4-B49AE1FA7A28}" destId="{2D1C7A74-D366-6C47-A01E-7A0544A1C2F9}" srcOrd="7" destOrd="0" presId="urn:microsoft.com/office/officeart/2005/8/layout/bProcess2"/>
    <dgm:cxn modelId="{CBB161E4-7849-254F-B11F-C55C1FBAE54F}" type="presParOf" srcId="{99DC4B6D-EC0A-344F-ADF4-B49AE1FA7A28}" destId="{8969BF20-78D3-6248-8DAF-86AC9632FB91}" srcOrd="8" destOrd="0" presId="urn:microsoft.com/office/officeart/2005/8/layout/bProcess2"/>
    <dgm:cxn modelId="{C6D75B24-A85D-134D-B681-E7C6D3130722}" type="presParOf" srcId="{8969BF20-78D3-6248-8DAF-86AC9632FB91}" destId="{D88167DE-644F-EE49-AD20-0F94EC33042A}" srcOrd="0" destOrd="0" presId="urn:microsoft.com/office/officeart/2005/8/layout/bProcess2"/>
    <dgm:cxn modelId="{77B72F77-ED93-6B46-AEED-1105CA2C59A5}" type="presParOf" srcId="{8969BF20-78D3-6248-8DAF-86AC9632FB91}" destId="{7E546D3D-2FC5-B84C-8F13-902574E9BFA8}" srcOrd="1" destOrd="0" presId="urn:microsoft.com/office/officeart/2005/8/layout/bProcess2"/>
    <dgm:cxn modelId="{649BDDE4-BB83-424D-B888-0DCEB939AB05}" type="presParOf" srcId="{99DC4B6D-EC0A-344F-ADF4-B49AE1FA7A28}" destId="{7871DF83-7C03-144C-B55C-0B87F51C9A36}" srcOrd="9" destOrd="0" presId="urn:microsoft.com/office/officeart/2005/8/layout/bProcess2"/>
    <dgm:cxn modelId="{0B8F444C-208E-B849-A333-261151C6D823}" type="presParOf" srcId="{99DC4B6D-EC0A-344F-ADF4-B49AE1FA7A28}" destId="{7EB0694D-7BAF-2742-95BA-6B87E50A180B}" srcOrd="10" destOrd="0" presId="urn:microsoft.com/office/officeart/2005/8/layout/bProcess2"/>
    <dgm:cxn modelId="{0424D2BB-ADAF-9F43-A35A-19C3A18A2815}" type="presParOf" srcId="{7EB0694D-7BAF-2742-95BA-6B87E50A180B}" destId="{F232C8AD-92A8-8340-BF8E-94E49078B9A5}" srcOrd="0" destOrd="0" presId="urn:microsoft.com/office/officeart/2005/8/layout/bProcess2"/>
    <dgm:cxn modelId="{7BD9A994-663B-7B49-9DC7-50B4B5130887}" type="presParOf" srcId="{7EB0694D-7BAF-2742-95BA-6B87E50A180B}" destId="{04FE5A62-25F9-D946-9FB0-85E6EE0AEB66}" srcOrd="1" destOrd="0" presId="urn:microsoft.com/office/officeart/2005/8/layout/bProcess2"/>
    <dgm:cxn modelId="{70580A17-24AE-164B-A744-BAAE116088FB}" type="presParOf" srcId="{99DC4B6D-EC0A-344F-ADF4-B49AE1FA7A28}" destId="{AC6D4515-6A18-5C47-8F62-CAB6EFA0191A}" srcOrd="11" destOrd="0" presId="urn:microsoft.com/office/officeart/2005/8/layout/bProcess2"/>
    <dgm:cxn modelId="{426F50AB-DC13-744C-9B66-57D7BF531EB0}" type="presParOf" srcId="{99DC4B6D-EC0A-344F-ADF4-B49AE1FA7A28}" destId="{7D7AF7AB-F1ED-AF42-9F3A-EBCB93AA1AAE}" srcOrd="12" destOrd="0" presId="urn:microsoft.com/office/officeart/2005/8/layout/bProcess2"/>
    <dgm:cxn modelId="{08727B27-EC13-044F-9377-8EA03A0779A7}" type="presParOf" srcId="{7D7AF7AB-F1ED-AF42-9F3A-EBCB93AA1AAE}" destId="{21AEC0B5-3CFD-A845-995F-EA0053FFC5E7}" srcOrd="0" destOrd="0" presId="urn:microsoft.com/office/officeart/2005/8/layout/bProcess2"/>
    <dgm:cxn modelId="{3885F689-A90C-9B41-A28B-80595B1A340A}" type="presParOf" srcId="{7D7AF7AB-F1ED-AF42-9F3A-EBCB93AA1AAE}" destId="{BF742E93-3D1A-104A-A9C2-A0F84BD4697D}" srcOrd="1" destOrd="0" presId="urn:microsoft.com/office/officeart/2005/8/layout/bProcess2"/>
    <dgm:cxn modelId="{5D5C4165-8995-8343-8259-3252B87E8001}" type="presParOf" srcId="{99DC4B6D-EC0A-344F-ADF4-B49AE1FA7A28}" destId="{7ECBD4F6-0D87-FE4B-9CED-0E14DDB1F9AF}" srcOrd="13" destOrd="0" presId="urn:microsoft.com/office/officeart/2005/8/layout/bProcess2"/>
    <dgm:cxn modelId="{49051FE5-9DD3-474F-A8F4-849949A22B50}" type="presParOf" srcId="{99DC4B6D-EC0A-344F-ADF4-B49AE1FA7A28}" destId="{6C2FC79F-51B4-B647-A923-7B69B7ADA619}" srcOrd="14"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91785-64DF-7D4D-BDA3-635533EABE92}">
      <dsp:nvSpPr>
        <dsp:cNvPr id="0" name=""/>
        <dsp:cNvSpPr/>
      </dsp:nvSpPr>
      <dsp:spPr>
        <a:xfrm>
          <a:off x="5953" y="826888"/>
          <a:ext cx="2214562" cy="221456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Request "Sandbox" Site</a:t>
          </a:r>
        </a:p>
      </dsp:txBody>
      <dsp:txXfrm>
        <a:off x="330268" y="1151203"/>
        <a:ext cx="1565932" cy="1565932"/>
      </dsp:txXfrm>
    </dsp:sp>
    <dsp:sp modelId="{920F2976-07D9-804F-B2E1-03462E320C95}">
      <dsp:nvSpPr>
        <dsp:cNvPr id="0" name=""/>
        <dsp:cNvSpPr/>
      </dsp:nvSpPr>
      <dsp:spPr>
        <a:xfrm rot="10800000">
          <a:off x="725685" y="3327406"/>
          <a:ext cx="775096" cy="606225"/>
        </a:xfrm>
        <a:prstGeom prst="triangl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AF29C3-B29A-2C49-9E88-643995918C2D}">
      <dsp:nvSpPr>
        <dsp:cNvPr id="0" name=""/>
        <dsp:cNvSpPr/>
      </dsp:nvSpPr>
      <dsp:spPr>
        <a:xfrm>
          <a:off x="374677" y="4185272"/>
          <a:ext cx="1477113" cy="1477113"/>
        </a:xfrm>
        <a:prstGeom prst="ellipse">
          <a:avLst/>
        </a:prstGeom>
        <a:solidFill>
          <a:schemeClr val="accent4">
            <a:hueOff val="-1599678"/>
            <a:satOff val="751"/>
            <a:lumOff val="2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Set Up Question Banks</a:t>
          </a:r>
        </a:p>
      </dsp:txBody>
      <dsp:txXfrm>
        <a:off x="590995" y="4401590"/>
        <a:ext cx="1044477" cy="1044477"/>
      </dsp:txXfrm>
    </dsp:sp>
    <dsp:sp modelId="{AADB9E8D-A946-BC49-AA0D-9A0E161FAE23}">
      <dsp:nvSpPr>
        <dsp:cNvPr id="0" name=""/>
        <dsp:cNvSpPr/>
      </dsp:nvSpPr>
      <dsp:spPr>
        <a:xfrm rot="5400000">
          <a:off x="2403765" y="4620716"/>
          <a:ext cx="775096" cy="606225"/>
        </a:xfrm>
        <a:prstGeom prst="triangle">
          <a:avLst/>
        </a:prstGeom>
        <a:solidFill>
          <a:schemeClr val="accent4">
            <a:hueOff val="-1866292"/>
            <a:satOff val="877"/>
            <a:lumOff val="3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DAF5B5-7E76-964A-96C9-5C21B5FCA1E3}">
      <dsp:nvSpPr>
        <dsp:cNvPr id="0" name=""/>
        <dsp:cNvSpPr/>
      </dsp:nvSpPr>
      <dsp:spPr>
        <a:xfrm>
          <a:off x="3696521" y="4185272"/>
          <a:ext cx="1477113" cy="1477113"/>
        </a:xfrm>
        <a:prstGeom prst="ellipse">
          <a:avLst/>
        </a:prstGeom>
        <a:solidFill>
          <a:schemeClr val="accent4">
            <a:hueOff val="-3199357"/>
            <a:satOff val="1503"/>
            <a:lumOff val="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Team Adds Questions</a:t>
          </a:r>
        </a:p>
      </dsp:txBody>
      <dsp:txXfrm>
        <a:off x="3912839" y="4401590"/>
        <a:ext cx="1044477" cy="1044477"/>
      </dsp:txXfrm>
    </dsp:sp>
    <dsp:sp modelId="{42A2138B-2FA4-344A-92A9-7AA9584A6D98}">
      <dsp:nvSpPr>
        <dsp:cNvPr id="0" name=""/>
        <dsp:cNvSpPr/>
      </dsp:nvSpPr>
      <dsp:spPr>
        <a:xfrm>
          <a:off x="4047529" y="3108729"/>
          <a:ext cx="775096" cy="606225"/>
        </a:xfrm>
        <a:prstGeom prst="triangle">
          <a:avLst/>
        </a:prstGeom>
        <a:solidFill>
          <a:schemeClr val="accent4">
            <a:hueOff val="-3732583"/>
            <a:satOff val="1753"/>
            <a:lumOff val="65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476F33D-33E3-8B41-B99C-14E3B7619F50}">
      <dsp:nvSpPr>
        <dsp:cNvPr id="0" name=""/>
        <dsp:cNvSpPr/>
      </dsp:nvSpPr>
      <dsp:spPr>
        <a:xfrm>
          <a:off x="3696521" y="1195613"/>
          <a:ext cx="1477113" cy="1477113"/>
        </a:xfrm>
        <a:prstGeom prst="ellipse">
          <a:avLst/>
        </a:prstGeom>
        <a:solidFill>
          <a:schemeClr val="accent4">
            <a:hueOff val="-4799035"/>
            <a:satOff val="2254"/>
            <a:lumOff val="84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err="1"/>
            <a:t>Collabora-tive</a:t>
          </a:r>
          <a:r>
            <a:rPr lang="en-US" sz="2000" kern="1200"/>
            <a:t> Editing</a:t>
          </a:r>
        </a:p>
      </dsp:txBody>
      <dsp:txXfrm>
        <a:off x="3912839" y="1411931"/>
        <a:ext cx="1044477" cy="1044477"/>
      </dsp:txXfrm>
    </dsp:sp>
    <dsp:sp modelId="{2D1C7A74-D366-6C47-A01E-7A0544A1C2F9}">
      <dsp:nvSpPr>
        <dsp:cNvPr id="0" name=""/>
        <dsp:cNvSpPr/>
      </dsp:nvSpPr>
      <dsp:spPr>
        <a:xfrm rot="5400000">
          <a:off x="5725608" y="1631057"/>
          <a:ext cx="775096" cy="606225"/>
        </a:xfrm>
        <a:prstGeom prst="triangle">
          <a:avLst/>
        </a:prstGeom>
        <a:solidFill>
          <a:schemeClr val="accent4">
            <a:hueOff val="-5598875"/>
            <a:satOff val="2630"/>
            <a:lumOff val="98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546D3D-2FC5-B84C-8F13-902574E9BFA8}">
      <dsp:nvSpPr>
        <dsp:cNvPr id="0" name=""/>
        <dsp:cNvSpPr/>
      </dsp:nvSpPr>
      <dsp:spPr>
        <a:xfrm>
          <a:off x="7018365" y="1195613"/>
          <a:ext cx="1477113" cy="1477113"/>
        </a:xfrm>
        <a:prstGeom prst="ellipse">
          <a:avLst/>
        </a:prstGeom>
        <a:solidFill>
          <a:schemeClr val="accent4">
            <a:hueOff val="-6398714"/>
            <a:satOff val="3006"/>
            <a:lumOff val="11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Transfer to Quiz</a:t>
          </a:r>
        </a:p>
      </dsp:txBody>
      <dsp:txXfrm>
        <a:off x="7234683" y="1411931"/>
        <a:ext cx="1044477" cy="1044477"/>
      </dsp:txXfrm>
    </dsp:sp>
    <dsp:sp modelId="{7871DF83-7C03-144C-B55C-0B87F51C9A36}">
      <dsp:nvSpPr>
        <dsp:cNvPr id="0" name=""/>
        <dsp:cNvSpPr/>
      </dsp:nvSpPr>
      <dsp:spPr>
        <a:xfrm rot="10800000">
          <a:off x="7369373" y="3143044"/>
          <a:ext cx="775096" cy="606225"/>
        </a:xfrm>
        <a:prstGeom prst="triangle">
          <a:avLst/>
        </a:prstGeom>
        <a:solidFill>
          <a:schemeClr val="accent4">
            <a:hueOff val="-7465166"/>
            <a:satOff val="3507"/>
            <a:lumOff val="130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4FE5A62-25F9-D946-9FB0-85E6EE0AEB66}">
      <dsp:nvSpPr>
        <dsp:cNvPr id="0" name=""/>
        <dsp:cNvSpPr/>
      </dsp:nvSpPr>
      <dsp:spPr>
        <a:xfrm>
          <a:off x="7018365" y="4185272"/>
          <a:ext cx="1477113" cy="1477113"/>
        </a:xfrm>
        <a:prstGeom prst="ellipse">
          <a:avLst/>
        </a:prstGeom>
        <a:solidFill>
          <a:schemeClr val="accent4">
            <a:hueOff val="-7998392"/>
            <a:satOff val="3757"/>
            <a:lumOff val="13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Points &amp; Last Edits</a:t>
          </a:r>
        </a:p>
      </dsp:txBody>
      <dsp:txXfrm>
        <a:off x="7234683" y="4401590"/>
        <a:ext cx="1044477" cy="1044477"/>
      </dsp:txXfrm>
    </dsp:sp>
    <dsp:sp modelId="{AC6D4515-6A18-5C47-8F62-CAB6EFA0191A}">
      <dsp:nvSpPr>
        <dsp:cNvPr id="0" name=""/>
        <dsp:cNvSpPr/>
      </dsp:nvSpPr>
      <dsp:spPr>
        <a:xfrm rot="5400000">
          <a:off x="9047452" y="4620716"/>
          <a:ext cx="775096" cy="606225"/>
        </a:xfrm>
        <a:prstGeom prst="triangle">
          <a:avLst/>
        </a:prstGeom>
        <a:solidFill>
          <a:schemeClr val="accent4">
            <a:hueOff val="-9331458"/>
            <a:satOff val="4383"/>
            <a:lumOff val="16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742E93-3D1A-104A-A9C2-A0F84BD4697D}">
      <dsp:nvSpPr>
        <dsp:cNvPr id="0" name=""/>
        <dsp:cNvSpPr/>
      </dsp:nvSpPr>
      <dsp:spPr>
        <a:xfrm>
          <a:off x="10340209" y="4185272"/>
          <a:ext cx="1477113" cy="1477113"/>
        </a:xfrm>
        <a:prstGeom prst="ellipse">
          <a:avLst/>
        </a:prstGeom>
        <a:solidFill>
          <a:schemeClr val="accent4">
            <a:hueOff val="-9598071"/>
            <a:satOff val="4509"/>
            <a:lumOff val="16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t>Admin-ister!</a:t>
          </a:r>
        </a:p>
      </dsp:txBody>
      <dsp:txXfrm>
        <a:off x="10556527" y="4401590"/>
        <a:ext cx="1044477" cy="1044477"/>
      </dsp:txXfrm>
    </dsp:sp>
    <dsp:sp modelId="{7ECBD4F6-0D87-FE4B-9CED-0E14DDB1F9AF}">
      <dsp:nvSpPr>
        <dsp:cNvPr id="0" name=""/>
        <dsp:cNvSpPr/>
      </dsp:nvSpPr>
      <dsp:spPr>
        <a:xfrm>
          <a:off x="10691217" y="3293091"/>
          <a:ext cx="775096" cy="606225"/>
        </a:xfrm>
        <a:prstGeom prst="triangle">
          <a:avLst/>
        </a:prstGeom>
        <a:solidFill>
          <a:schemeClr val="accent4">
            <a:hueOff val="-11197749"/>
            <a:satOff val="5260"/>
            <a:lumOff val="195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2FC79F-51B4-B647-A923-7B69B7ADA619}">
      <dsp:nvSpPr>
        <dsp:cNvPr id="0" name=""/>
        <dsp:cNvSpPr/>
      </dsp:nvSpPr>
      <dsp:spPr>
        <a:xfrm>
          <a:off x="9971484" y="826888"/>
          <a:ext cx="2214562" cy="2214562"/>
        </a:xfrm>
        <a:prstGeom prst="ellipse">
          <a:avLst/>
        </a:prstGeom>
        <a:solidFill>
          <a:schemeClr val="accent4">
            <a:hueOff val="-11197749"/>
            <a:satOff val="5260"/>
            <a:lumOff val="1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a:t>Refine Bank</a:t>
          </a:r>
        </a:p>
      </dsp:txBody>
      <dsp:txXfrm>
        <a:off x="10295799" y="1151203"/>
        <a:ext cx="1565932" cy="156593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B67074-8D40-494E-855C-62BCE717EB5D}" type="datetimeFigureOut">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08E691-AA15-4E04-9FF1-E4C4D0D70CFD}" type="slidenum">
              <a:t>‹#›</a:t>
            </a:fld>
            <a:endParaRPr lang="en-US"/>
          </a:p>
        </p:txBody>
      </p:sp>
    </p:spTree>
    <p:extLst>
      <p:ext uri="{BB962C8B-B14F-4D97-AF65-F5344CB8AC3E}">
        <p14:creationId xmlns:p14="http://schemas.microsoft.com/office/powerpoint/2010/main" val="2272209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Alternative hosts:</a:t>
            </a:r>
          </a:p>
          <a:p>
            <a:r>
              <a:rPr lang="en-US" dirty="0">
                <a:cs typeface="Calibri"/>
              </a:rPr>
              <a:t> - Anyone can start the meeting</a:t>
            </a:r>
          </a:p>
          <a:p>
            <a:r>
              <a:rPr lang="en-US" dirty="0">
                <a:cs typeface="Calibri"/>
              </a:rPr>
              <a:t> - Anyone can record, pause, or stop recording</a:t>
            </a:r>
          </a:p>
          <a:p>
            <a:r>
              <a:rPr lang="en-US" dirty="0">
                <a:cs typeface="Calibri"/>
              </a:rPr>
              <a:t> - All recordings go to Panopto</a:t>
            </a:r>
          </a:p>
          <a:p>
            <a:r>
              <a:rPr lang="en-US" dirty="0">
                <a:cs typeface="Calibri"/>
              </a:rPr>
              <a:t> - Anyone can create breakout rooms, move between rooms</a:t>
            </a:r>
          </a:p>
        </p:txBody>
      </p:sp>
      <p:sp>
        <p:nvSpPr>
          <p:cNvPr id="4" name="Slide Number Placeholder 3"/>
          <p:cNvSpPr>
            <a:spLocks noGrp="1"/>
          </p:cNvSpPr>
          <p:nvPr>
            <p:ph type="sldNum" sz="quarter" idx="5"/>
          </p:nvPr>
        </p:nvSpPr>
        <p:spPr/>
        <p:txBody>
          <a:bodyPr/>
          <a:lstStyle/>
          <a:p>
            <a:fld id="{5808E691-AA15-4E04-9FF1-E4C4D0D70CFD}" type="slidenum">
              <a:rPr lang="en-US"/>
              <a:t>4</a:t>
            </a:fld>
            <a:endParaRPr lang="en-US"/>
          </a:p>
        </p:txBody>
      </p:sp>
    </p:spTree>
    <p:extLst>
      <p:ext uri="{BB962C8B-B14F-4D97-AF65-F5344CB8AC3E}">
        <p14:creationId xmlns:p14="http://schemas.microsoft.com/office/powerpoint/2010/main" val="2483350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Helps to avoid last-minute scramble to build a quiz, and to address quiz security between sections / cohorts</a:t>
            </a:r>
          </a:p>
        </p:txBody>
      </p:sp>
      <p:sp>
        <p:nvSpPr>
          <p:cNvPr id="4" name="Slide Number Placeholder 3"/>
          <p:cNvSpPr>
            <a:spLocks noGrp="1"/>
          </p:cNvSpPr>
          <p:nvPr>
            <p:ph type="sldNum" sz="quarter" idx="5"/>
          </p:nvPr>
        </p:nvSpPr>
        <p:spPr/>
        <p:txBody>
          <a:bodyPr/>
          <a:lstStyle/>
          <a:p>
            <a:fld id="{5808E691-AA15-4E04-9FF1-E4C4D0D70CFD}" type="slidenum">
              <a:rPr lang="en-US" smtClean="0"/>
              <a:t>14</a:t>
            </a:fld>
            <a:endParaRPr lang="en-US"/>
          </a:p>
        </p:txBody>
      </p:sp>
    </p:spTree>
    <p:extLst>
      <p:ext uri="{BB962C8B-B14F-4D97-AF65-F5344CB8AC3E}">
        <p14:creationId xmlns:p14="http://schemas.microsoft.com/office/powerpoint/2010/main" val="1659306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the teaching team add questions after each lecture also helps to ensure that questions are consistent with content delivery—writing while the information is fresh</a:t>
            </a:r>
          </a:p>
          <a:p>
            <a:r>
              <a:rPr lang="en-US"/>
              <a:t>Refining the bank based on quiz analytics and student feedback (more on that) gets it ready to go for next semester / year</a:t>
            </a:r>
          </a:p>
        </p:txBody>
      </p:sp>
      <p:sp>
        <p:nvSpPr>
          <p:cNvPr id="4" name="Slide Number Placeholder 3"/>
          <p:cNvSpPr>
            <a:spLocks noGrp="1"/>
          </p:cNvSpPr>
          <p:nvPr>
            <p:ph type="sldNum" sz="quarter" idx="5"/>
          </p:nvPr>
        </p:nvSpPr>
        <p:spPr/>
        <p:txBody>
          <a:bodyPr/>
          <a:lstStyle/>
          <a:p>
            <a:fld id="{5808E691-AA15-4E04-9FF1-E4C4D0D70CFD}" type="slidenum">
              <a:rPr lang="en-US" smtClean="0"/>
              <a:t>15</a:t>
            </a:fld>
            <a:endParaRPr lang="en-US"/>
          </a:p>
        </p:txBody>
      </p:sp>
    </p:spTree>
    <p:extLst>
      <p:ext uri="{BB962C8B-B14F-4D97-AF65-F5344CB8AC3E}">
        <p14:creationId xmlns:p14="http://schemas.microsoft.com/office/powerpoint/2010/main" val="3114466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 Critical step—you must “bookmark” your question bank to have it be visible in other course sites. This enables you to find and add questions to the quiz you will build in your actual course site.</a:t>
            </a:r>
          </a:p>
          <a:p>
            <a:endParaRPr lang="en-US"/>
          </a:p>
          <a:p>
            <a:r>
              <a:rPr lang="en-US"/>
              <a:t>Also—the Global Health System question you see pictured is just titled “Question”. We suggest using a naming convention (overlayed) if you build quizzes from blueprint that distributes topic and question type across the quiz. Makes it easier to “pull” 3 multiple choice, 2 matching/multiple answer, and 2 short answer questions on the Global Health System, for example. </a:t>
            </a:r>
          </a:p>
        </p:txBody>
      </p:sp>
      <p:sp>
        <p:nvSpPr>
          <p:cNvPr id="4" name="Slide Number Placeholder 3"/>
          <p:cNvSpPr>
            <a:spLocks noGrp="1"/>
          </p:cNvSpPr>
          <p:nvPr>
            <p:ph type="sldNum" sz="quarter" idx="5"/>
          </p:nvPr>
        </p:nvSpPr>
        <p:spPr/>
        <p:txBody>
          <a:bodyPr/>
          <a:lstStyle/>
          <a:p>
            <a:fld id="{5808E691-AA15-4E04-9FF1-E4C4D0D70CFD}" type="slidenum">
              <a:rPr lang="en-US" smtClean="0"/>
              <a:t>17</a:t>
            </a:fld>
            <a:endParaRPr lang="en-US"/>
          </a:p>
        </p:txBody>
      </p:sp>
    </p:spTree>
    <p:extLst>
      <p:ext uri="{BB962C8B-B14F-4D97-AF65-F5344CB8AC3E}">
        <p14:creationId xmlns:p14="http://schemas.microsoft.com/office/powerpoint/2010/main" val="2398178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Panopto recordings will automatically be available to everyone in the course</a:t>
            </a:r>
          </a:p>
          <a:p>
            <a:r>
              <a:rPr lang="en-US" dirty="0">
                <a:cs typeface="Calibri"/>
              </a:rPr>
              <a:t>Main thing: Controlling who has access to which FOLDERS, not who has access to which VIDEOS</a:t>
            </a:r>
          </a:p>
          <a:p>
            <a:endParaRPr lang="en-US" dirty="0">
              <a:cs typeface="Calibri"/>
            </a:endParaRPr>
          </a:p>
          <a:p>
            <a:r>
              <a:rPr lang="en-US" dirty="0">
                <a:cs typeface="Calibri"/>
              </a:rPr>
              <a:t>If you only want some recordings to be available to some students, you can utilize folders</a:t>
            </a:r>
          </a:p>
        </p:txBody>
      </p:sp>
      <p:sp>
        <p:nvSpPr>
          <p:cNvPr id="4" name="Slide Number Placeholder 3"/>
          <p:cNvSpPr>
            <a:spLocks noGrp="1"/>
          </p:cNvSpPr>
          <p:nvPr>
            <p:ph type="sldNum" sz="quarter" idx="5"/>
          </p:nvPr>
        </p:nvSpPr>
        <p:spPr/>
        <p:txBody>
          <a:bodyPr/>
          <a:lstStyle/>
          <a:p>
            <a:fld id="{5808E691-AA15-4E04-9FF1-E4C4D0D70CFD}" type="slidenum">
              <a:rPr lang="en-US"/>
              <a:t>5</a:t>
            </a:fld>
            <a:endParaRPr lang="en-US"/>
          </a:p>
        </p:txBody>
      </p:sp>
    </p:spTree>
    <p:extLst>
      <p:ext uri="{BB962C8B-B14F-4D97-AF65-F5344CB8AC3E}">
        <p14:creationId xmlns:p14="http://schemas.microsoft.com/office/powerpoint/2010/main" val="109842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 remove full-class access to main folder (you can always change this later)</a:t>
            </a:r>
            <a:endParaRPr lang="en-US" dirty="0"/>
          </a:p>
        </p:txBody>
      </p:sp>
      <p:sp>
        <p:nvSpPr>
          <p:cNvPr id="4" name="Slide Number Placeholder 3"/>
          <p:cNvSpPr>
            <a:spLocks noGrp="1"/>
          </p:cNvSpPr>
          <p:nvPr>
            <p:ph type="sldNum" sz="quarter" idx="5"/>
          </p:nvPr>
        </p:nvSpPr>
        <p:spPr/>
        <p:txBody>
          <a:bodyPr/>
          <a:lstStyle/>
          <a:p>
            <a:fld id="{5808E691-AA15-4E04-9FF1-E4C4D0D70CFD}" type="slidenum">
              <a:rPr lang="en-US"/>
              <a:t>6</a:t>
            </a:fld>
            <a:endParaRPr lang="en-US"/>
          </a:p>
        </p:txBody>
      </p:sp>
    </p:spTree>
    <p:extLst>
      <p:ext uri="{BB962C8B-B14F-4D97-AF65-F5344CB8AC3E}">
        <p14:creationId xmlns:p14="http://schemas.microsoft.com/office/powerpoint/2010/main" val="1995374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 remove full-class access to main folder (you can always change this later)</a:t>
            </a:r>
          </a:p>
          <a:p>
            <a:endParaRPr lang="en-US" dirty="0">
              <a:cs typeface="Calibri"/>
            </a:endParaRPr>
          </a:p>
          <a:p>
            <a:r>
              <a:rPr lang="en-US" dirty="0">
                <a:cs typeface="Calibri"/>
              </a:rPr>
              <a:t>Do not remove creator permission!</a:t>
            </a:r>
          </a:p>
        </p:txBody>
      </p:sp>
      <p:sp>
        <p:nvSpPr>
          <p:cNvPr id="4" name="Slide Number Placeholder 3"/>
          <p:cNvSpPr>
            <a:spLocks noGrp="1"/>
          </p:cNvSpPr>
          <p:nvPr>
            <p:ph type="sldNum" sz="quarter" idx="5"/>
          </p:nvPr>
        </p:nvSpPr>
        <p:spPr/>
        <p:txBody>
          <a:bodyPr/>
          <a:lstStyle/>
          <a:p>
            <a:fld id="{5808E691-AA15-4E04-9FF1-E4C4D0D70CFD}" type="slidenum">
              <a:rPr lang="en-US"/>
              <a:t>7</a:t>
            </a:fld>
            <a:endParaRPr lang="en-US"/>
          </a:p>
        </p:txBody>
      </p:sp>
    </p:spTree>
    <p:extLst>
      <p:ext uri="{BB962C8B-B14F-4D97-AF65-F5344CB8AC3E}">
        <p14:creationId xmlns:p14="http://schemas.microsoft.com/office/powerpoint/2010/main" val="2794208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First, remove full-class access to main folder (you can always change this later)</a:t>
            </a:r>
            <a:endParaRPr lang="en-US" dirty="0"/>
          </a:p>
        </p:txBody>
      </p:sp>
      <p:sp>
        <p:nvSpPr>
          <p:cNvPr id="4" name="Slide Number Placeholder 3"/>
          <p:cNvSpPr>
            <a:spLocks noGrp="1"/>
          </p:cNvSpPr>
          <p:nvPr>
            <p:ph type="sldNum" sz="quarter" idx="5"/>
          </p:nvPr>
        </p:nvSpPr>
        <p:spPr/>
        <p:txBody>
          <a:bodyPr/>
          <a:lstStyle/>
          <a:p>
            <a:fld id="{5808E691-AA15-4E04-9FF1-E4C4D0D70CFD}" type="slidenum">
              <a:rPr lang="en-US"/>
              <a:t>8</a:t>
            </a:fld>
            <a:endParaRPr lang="en-US"/>
          </a:p>
        </p:txBody>
      </p:sp>
    </p:spTree>
    <p:extLst>
      <p:ext uri="{BB962C8B-B14F-4D97-AF65-F5344CB8AC3E}">
        <p14:creationId xmlns:p14="http://schemas.microsoft.com/office/powerpoint/2010/main" val="305477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808E691-AA15-4E04-9FF1-E4C4D0D70CFD}" type="slidenum">
              <a:rPr lang="en-US"/>
              <a:t>9</a:t>
            </a:fld>
            <a:endParaRPr lang="en-US"/>
          </a:p>
        </p:txBody>
      </p:sp>
    </p:spTree>
    <p:extLst>
      <p:ext uri="{BB962C8B-B14F-4D97-AF65-F5344CB8AC3E}">
        <p14:creationId xmlns:p14="http://schemas.microsoft.com/office/powerpoint/2010/main" val="362481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Don't be tempted to go over to the "Share" on the lefthand side – it won't work!</a:t>
            </a:r>
          </a:p>
          <a:p>
            <a:endParaRPr lang="en-US" dirty="0">
              <a:cs typeface="Calibri"/>
            </a:endParaRPr>
          </a:p>
          <a:p>
            <a:r>
              <a:rPr lang="en-US" dirty="0">
                <a:cs typeface="Calibri"/>
              </a:rPr>
              <a:t>You have to change the folder that the video is housed in </a:t>
            </a:r>
          </a:p>
        </p:txBody>
      </p:sp>
      <p:sp>
        <p:nvSpPr>
          <p:cNvPr id="4" name="Slide Number Placeholder 3"/>
          <p:cNvSpPr>
            <a:spLocks noGrp="1"/>
          </p:cNvSpPr>
          <p:nvPr>
            <p:ph type="sldNum" sz="quarter" idx="5"/>
          </p:nvPr>
        </p:nvSpPr>
        <p:spPr/>
        <p:txBody>
          <a:bodyPr/>
          <a:lstStyle/>
          <a:p>
            <a:fld id="{5808E691-AA15-4E04-9FF1-E4C4D0D70CFD}" type="slidenum">
              <a:rPr lang="en-US"/>
              <a:t>10</a:t>
            </a:fld>
            <a:endParaRPr lang="en-US"/>
          </a:p>
        </p:txBody>
      </p:sp>
    </p:spTree>
    <p:extLst>
      <p:ext uri="{BB962C8B-B14F-4D97-AF65-F5344CB8AC3E}">
        <p14:creationId xmlns:p14="http://schemas.microsoft.com/office/powerpoint/2010/main" val="436277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Can only see grades by Section (001, 002, </a:t>
            </a:r>
            <a:r>
              <a:rPr lang="en-US" err="1">
                <a:cs typeface="Calibri"/>
              </a:rPr>
              <a:t>etc</a:t>
            </a:r>
            <a:r>
              <a:rPr lang="en-US">
                <a:cs typeface="Calibri"/>
              </a:rPr>
              <a:t>) or individual student</a:t>
            </a:r>
          </a:p>
          <a:p>
            <a:r>
              <a:rPr lang="en-US">
                <a:cs typeface="Calibri"/>
              </a:rPr>
              <a:t>Can only see grade comparisons after they're posted</a:t>
            </a:r>
          </a:p>
        </p:txBody>
      </p:sp>
      <p:sp>
        <p:nvSpPr>
          <p:cNvPr id="4" name="Slide Number Placeholder 3"/>
          <p:cNvSpPr>
            <a:spLocks noGrp="1"/>
          </p:cNvSpPr>
          <p:nvPr>
            <p:ph type="sldNum" sz="quarter" idx="5"/>
          </p:nvPr>
        </p:nvSpPr>
        <p:spPr/>
        <p:txBody>
          <a:bodyPr/>
          <a:lstStyle/>
          <a:p>
            <a:fld id="{5808E691-AA15-4E04-9FF1-E4C4D0D70CFD}" type="slidenum">
              <a:t>13</a:t>
            </a:fld>
            <a:endParaRPr lang="en-US"/>
          </a:p>
        </p:txBody>
      </p:sp>
    </p:spTree>
    <p:extLst>
      <p:ext uri="{BB962C8B-B14F-4D97-AF65-F5344CB8AC3E}">
        <p14:creationId xmlns:p14="http://schemas.microsoft.com/office/powerpoint/2010/main" val="571517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Basic template needs to attach student names to graders</a:t>
            </a:r>
          </a:p>
          <a:p>
            <a:r>
              <a:rPr lang="en-US" dirty="0">
                <a:cs typeface="Calibri"/>
              </a:rPr>
              <a:t>Can download from Canvas if you already have TAs assigned</a:t>
            </a:r>
          </a:p>
          <a:p>
            <a:endParaRPr lang="en-US" dirty="0">
              <a:cs typeface="Calibri"/>
            </a:endParaRPr>
          </a:p>
          <a:p>
            <a:r>
              <a:rPr lang="en-US" dirty="0">
                <a:cs typeface="Calibri"/>
              </a:rPr>
              <a:t>Then two pivot tables:</a:t>
            </a:r>
          </a:p>
          <a:p>
            <a:r>
              <a:rPr lang="en-US" dirty="0">
                <a:cs typeface="Calibri"/>
              </a:rPr>
              <a:t> - Summary statistics for each grader</a:t>
            </a:r>
          </a:p>
          <a:p>
            <a:r>
              <a:rPr lang="en-US" dirty="0">
                <a:cs typeface="Calibri"/>
              </a:rPr>
              <a:t> - Counts of letter grades for each grader</a:t>
            </a:r>
          </a:p>
        </p:txBody>
      </p:sp>
      <p:sp>
        <p:nvSpPr>
          <p:cNvPr id="4" name="Slide Number Placeholder 3"/>
          <p:cNvSpPr>
            <a:spLocks noGrp="1"/>
          </p:cNvSpPr>
          <p:nvPr>
            <p:ph type="sldNum" sz="quarter" idx="5"/>
          </p:nvPr>
        </p:nvSpPr>
        <p:spPr/>
        <p:txBody>
          <a:bodyPr/>
          <a:lstStyle/>
          <a:p>
            <a:fld id="{5808E691-AA15-4E04-9FF1-E4C4D0D70CFD}" type="slidenum">
              <a:rPr lang="en-US"/>
              <a:t>13</a:t>
            </a:fld>
            <a:endParaRPr lang="en-US"/>
          </a:p>
        </p:txBody>
      </p:sp>
    </p:spTree>
    <p:extLst>
      <p:ext uri="{BB962C8B-B14F-4D97-AF65-F5344CB8AC3E}">
        <p14:creationId xmlns:p14="http://schemas.microsoft.com/office/powerpoint/2010/main" val="2430601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60731AD-9C20-6046-9120-9550E1F9D65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419982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731AD-9C20-6046-9120-9550E1F9D65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2319131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731AD-9C20-6046-9120-9550E1F9D65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115303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0731AD-9C20-6046-9120-9550E1F9D65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209273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0731AD-9C20-6046-9120-9550E1F9D65B}" type="datetimeFigureOut">
              <a:rPr lang="en-US" smtClean="0"/>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4010537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0731AD-9C20-6046-9120-9550E1F9D65B}"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349041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0731AD-9C20-6046-9120-9550E1F9D65B}" type="datetimeFigureOut">
              <a:rPr lang="en-US" smtClean="0"/>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243091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0731AD-9C20-6046-9120-9550E1F9D65B}" type="datetimeFigureOut">
              <a:rPr lang="en-US" smtClean="0"/>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112835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0731AD-9C20-6046-9120-9550E1F9D65B}" type="datetimeFigureOut">
              <a:rPr lang="en-US" smtClean="0"/>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2799699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731AD-9C20-6046-9120-9550E1F9D65B}"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79134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0731AD-9C20-6046-9120-9550E1F9D65B}" type="datetimeFigureOut">
              <a:rPr lang="en-US" smtClean="0"/>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C44622-AF70-9A48-A77C-F0B415331A00}" type="slidenum">
              <a:rPr lang="en-US" smtClean="0"/>
              <a:t>‹#›</a:t>
            </a:fld>
            <a:endParaRPr lang="en-US"/>
          </a:p>
        </p:txBody>
      </p:sp>
    </p:spTree>
    <p:extLst>
      <p:ext uri="{BB962C8B-B14F-4D97-AF65-F5344CB8AC3E}">
        <p14:creationId xmlns:p14="http://schemas.microsoft.com/office/powerpoint/2010/main" val="4096742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0731AD-9C20-6046-9120-9550E1F9D65B}" type="datetimeFigureOut">
              <a:rPr lang="en-US" smtClean="0"/>
              <a:t>3/22/2023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C44622-AF70-9A48-A77C-F0B415331A00}" type="slidenum">
              <a:rPr lang="en-US" smtClean="0"/>
              <a:t>‹#›</a:t>
            </a:fld>
            <a:endParaRPr lang="en-US"/>
          </a:p>
        </p:txBody>
      </p:sp>
    </p:spTree>
    <p:extLst>
      <p:ext uri="{BB962C8B-B14F-4D97-AF65-F5344CB8AC3E}">
        <p14:creationId xmlns:p14="http://schemas.microsoft.com/office/powerpoint/2010/main" val="3416347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1.png"/><Relationship Id="rId12" Type="http://schemas.openxmlformats.org/officeDocument/2006/relationships/image" Target="../media/image18.svg"/><Relationship Id="rId2" Type="http://schemas.openxmlformats.org/officeDocument/2006/relationships/notesSlide" Target="../notesSlides/notesSlide12.xml"/><Relationship Id="rId16" Type="http://schemas.openxmlformats.org/officeDocument/2006/relationships/image" Target="../media/image30.svg"/><Relationship Id="rId1" Type="http://schemas.openxmlformats.org/officeDocument/2006/relationships/slideLayout" Target="../slideLayouts/slideLayout2.xml"/><Relationship Id="rId6" Type="http://schemas.openxmlformats.org/officeDocument/2006/relationships/image" Target="../media/image24.svg"/><Relationship Id="rId11" Type="http://schemas.openxmlformats.org/officeDocument/2006/relationships/image" Target="../media/image17.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20.svg"/><Relationship Id="rId4" Type="http://schemas.openxmlformats.org/officeDocument/2006/relationships/image" Target="../media/image26.png"/><Relationship Id="rId9" Type="http://schemas.openxmlformats.org/officeDocument/2006/relationships/image" Target="../media/image19.png"/><Relationship Id="rId14" Type="http://schemas.openxmlformats.org/officeDocument/2006/relationships/image" Target="../media/image28.sv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9.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sv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svg"/><Relationship Id="rId9" Type="http://schemas.openxmlformats.org/officeDocument/2006/relationships/image" Target="../media/image38.svg"/><Relationship Id="rId14" Type="http://schemas.openxmlformats.org/officeDocument/2006/relationships/image" Target="../media/image30.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tudents using laptops in classroom">
            <a:extLst>
              <a:ext uri="{FF2B5EF4-FFF2-40B4-BE49-F238E27FC236}">
                <a16:creationId xmlns:a16="http://schemas.microsoft.com/office/drawing/2014/main" id="{F364384C-8B2A-9492-F9CC-47DA426979B9}"/>
              </a:ext>
            </a:extLst>
          </p:cNvPr>
          <p:cNvPicPr>
            <a:picLocks noChangeAspect="1"/>
          </p:cNvPicPr>
          <p:nvPr/>
        </p:nvPicPr>
        <p:blipFill rotWithShape="1">
          <a:blip r:embed="rId2">
            <a:alphaModFix amt="50000"/>
          </a:blip>
          <a:srcRect t="15709"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AF21293D-B446-13C0-D60C-15F61AC6E90E}"/>
              </a:ext>
            </a:extLst>
          </p:cNvPr>
          <p:cNvSpPr>
            <a:spLocks noGrp="1"/>
          </p:cNvSpPr>
          <p:nvPr>
            <p:ph type="ctrTitle"/>
          </p:nvPr>
        </p:nvSpPr>
        <p:spPr>
          <a:xfrm>
            <a:off x="1524000" y="1122363"/>
            <a:ext cx="9144000" cy="3063240"/>
          </a:xfrm>
        </p:spPr>
        <p:txBody>
          <a:bodyPr>
            <a:normAutofit/>
          </a:bodyPr>
          <a:lstStyle/>
          <a:p>
            <a:r>
              <a:rPr lang="en-US" sz="6600">
                <a:solidFill>
                  <a:srgbClr val="FFFFFF"/>
                </a:solidFill>
              </a:rPr>
              <a:t>Canvas Strategies for Large Courses</a:t>
            </a:r>
          </a:p>
        </p:txBody>
      </p:sp>
      <p:sp>
        <p:nvSpPr>
          <p:cNvPr id="3" name="Subtitle 2">
            <a:extLst>
              <a:ext uri="{FF2B5EF4-FFF2-40B4-BE49-F238E27FC236}">
                <a16:creationId xmlns:a16="http://schemas.microsoft.com/office/drawing/2014/main" id="{693805AF-2BE2-EA0F-448A-89A437BEBDAD}"/>
              </a:ext>
            </a:extLst>
          </p:cNvPr>
          <p:cNvSpPr>
            <a:spLocks noGrp="1"/>
          </p:cNvSpPr>
          <p:nvPr>
            <p:ph type="subTitle" idx="1"/>
          </p:nvPr>
        </p:nvSpPr>
        <p:spPr>
          <a:xfrm>
            <a:off x="1527048" y="4599432"/>
            <a:ext cx="9144000" cy="1536192"/>
          </a:xfrm>
        </p:spPr>
        <p:txBody>
          <a:bodyPr vert="horz" lIns="91440" tIns="45720" rIns="91440" bIns="45720" rtlCol="0" anchor="t">
            <a:normAutofit/>
          </a:bodyPr>
          <a:lstStyle/>
          <a:p>
            <a:r>
              <a:rPr lang="en-US">
                <a:solidFill>
                  <a:srgbClr val="FFFFFF"/>
                </a:solidFill>
              </a:rPr>
              <a:t>Dane Emmerling, Emily Forrest Hutchens, &amp; Elizabeth Reeves Tomlinson</a:t>
            </a:r>
          </a:p>
          <a:p>
            <a:r>
              <a:rPr lang="en-US">
                <a:solidFill>
                  <a:srgbClr val="FFFFFF"/>
                </a:solidFill>
              </a:rPr>
              <a:t>SPHG 352: Public Health Systems &amp; Solutions</a:t>
            </a:r>
            <a:endParaRPr lang="en-US">
              <a:solidFill>
                <a:srgbClr val="FFFFFF"/>
              </a:solidFill>
              <a:cs typeface="Calibri"/>
            </a:endParaRPr>
          </a:p>
        </p:txBody>
      </p:sp>
    </p:spTree>
    <p:extLst>
      <p:ext uri="{BB962C8B-B14F-4D97-AF65-F5344CB8AC3E}">
        <p14:creationId xmlns:p14="http://schemas.microsoft.com/office/powerpoint/2010/main" val="371442478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02DB-68DF-B206-F6A3-BB48AE4CC3EE}"/>
              </a:ext>
            </a:extLst>
          </p:cNvPr>
          <p:cNvSpPr>
            <a:spLocks noGrp="1"/>
          </p:cNvSpPr>
          <p:nvPr>
            <p:ph type="title"/>
          </p:nvPr>
        </p:nvSpPr>
        <p:spPr/>
        <p:txBody>
          <a:bodyPr/>
          <a:lstStyle/>
          <a:p>
            <a:r>
              <a:rPr lang="en-US" dirty="0"/>
              <a:t>Grading Management Across Large TA Teams </a:t>
            </a:r>
            <a:endParaRPr lang="en-US" dirty="0">
              <a:cs typeface="Calibri Light"/>
            </a:endParaRPr>
          </a:p>
        </p:txBody>
      </p:sp>
      <p:sp>
        <p:nvSpPr>
          <p:cNvPr id="3" name="Content Placeholder 2">
            <a:extLst>
              <a:ext uri="{FF2B5EF4-FFF2-40B4-BE49-F238E27FC236}">
                <a16:creationId xmlns:a16="http://schemas.microsoft.com/office/drawing/2014/main" id="{D8C87B7B-807E-94AD-0057-9989C319D5B9}"/>
              </a:ext>
            </a:extLst>
          </p:cNvPr>
          <p:cNvSpPr>
            <a:spLocks noGrp="1"/>
          </p:cNvSpPr>
          <p:nvPr>
            <p:ph idx="1"/>
          </p:nvPr>
        </p:nvSpPr>
        <p:spPr>
          <a:xfrm>
            <a:off x="838200" y="1510315"/>
            <a:ext cx="10515600" cy="4666648"/>
          </a:xfrm>
        </p:spPr>
        <p:txBody>
          <a:bodyPr vert="horz" lIns="91440" tIns="45720" rIns="91440" bIns="45720" rtlCol="0" anchor="t">
            <a:normAutofit/>
          </a:bodyPr>
          <a:lstStyle/>
          <a:p>
            <a:r>
              <a:rPr lang="en-US" sz="3600" dirty="0">
                <a:cs typeface="Calibri"/>
              </a:rPr>
              <a:t>Challenge: Consistency in grading for subjective assignments among a large TA team</a:t>
            </a:r>
          </a:p>
          <a:p>
            <a:endParaRPr lang="en-US" sz="3200" dirty="0">
              <a:cs typeface="Calibri"/>
            </a:endParaRPr>
          </a:p>
        </p:txBody>
      </p:sp>
      <p:pic>
        <p:nvPicPr>
          <p:cNvPr id="4" name="Picture 4" descr="Diagram&#10;&#10;Description automatically generated">
            <a:extLst>
              <a:ext uri="{FF2B5EF4-FFF2-40B4-BE49-F238E27FC236}">
                <a16:creationId xmlns:a16="http://schemas.microsoft.com/office/drawing/2014/main" id="{72A88E10-4C47-3D17-6A0B-F820FB52A82C}"/>
              </a:ext>
            </a:extLst>
          </p:cNvPr>
          <p:cNvPicPr>
            <a:picLocks noChangeAspect="1"/>
          </p:cNvPicPr>
          <p:nvPr/>
        </p:nvPicPr>
        <p:blipFill>
          <a:blip r:embed="rId2"/>
          <a:stretch>
            <a:fillRect/>
          </a:stretch>
        </p:blipFill>
        <p:spPr>
          <a:xfrm>
            <a:off x="2307022" y="2913994"/>
            <a:ext cx="7591096" cy="3775840"/>
          </a:xfrm>
          <a:prstGeom prst="rect">
            <a:avLst/>
          </a:prstGeom>
        </p:spPr>
      </p:pic>
    </p:spTree>
    <p:extLst>
      <p:ext uri="{BB962C8B-B14F-4D97-AF65-F5344CB8AC3E}">
        <p14:creationId xmlns:p14="http://schemas.microsoft.com/office/powerpoint/2010/main" val="3236181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7F0B3-45DA-EC5B-5F29-25304EEE97F0}"/>
              </a:ext>
            </a:extLst>
          </p:cNvPr>
          <p:cNvSpPr>
            <a:spLocks noGrp="1"/>
          </p:cNvSpPr>
          <p:nvPr>
            <p:ph type="title"/>
          </p:nvPr>
        </p:nvSpPr>
        <p:spPr/>
        <p:txBody>
          <a:bodyPr/>
          <a:lstStyle/>
          <a:p>
            <a:r>
              <a:rPr lang="en-US" dirty="0">
                <a:cs typeface="Calibri Light"/>
              </a:rPr>
              <a:t>Canvas New Analytics</a:t>
            </a:r>
          </a:p>
        </p:txBody>
      </p:sp>
      <p:pic>
        <p:nvPicPr>
          <p:cNvPr id="4" name="Picture 4">
            <a:extLst>
              <a:ext uri="{FF2B5EF4-FFF2-40B4-BE49-F238E27FC236}">
                <a16:creationId xmlns:a16="http://schemas.microsoft.com/office/drawing/2014/main" id="{EAC6D8B6-4F10-F03E-22EE-1CB46D6C1131}"/>
              </a:ext>
            </a:extLst>
          </p:cNvPr>
          <p:cNvPicPr>
            <a:picLocks noGrp="1" noChangeAspect="1"/>
          </p:cNvPicPr>
          <p:nvPr>
            <p:ph idx="1"/>
          </p:nvPr>
        </p:nvPicPr>
        <p:blipFill>
          <a:blip r:embed="rId3"/>
          <a:stretch>
            <a:fillRect/>
          </a:stretch>
        </p:blipFill>
        <p:spPr>
          <a:xfrm>
            <a:off x="-5443" y="1610910"/>
            <a:ext cx="12230100" cy="4304516"/>
          </a:xfrm>
        </p:spPr>
      </p:pic>
    </p:spTree>
    <p:extLst>
      <p:ext uri="{BB962C8B-B14F-4D97-AF65-F5344CB8AC3E}">
        <p14:creationId xmlns:p14="http://schemas.microsoft.com/office/powerpoint/2010/main" val="2370393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 table, Excel&#10;&#10;Description automatically generated">
            <a:extLst>
              <a:ext uri="{FF2B5EF4-FFF2-40B4-BE49-F238E27FC236}">
                <a16:creationId xmlns:a16="http://schemas.microsoft.com/office/drawing/2014/main" id="{DCB454BD-3871-DDF5-BA29-30204D1FC40D}"/>
              </a:ext>
            </a:extLst>
          </p:cNvPr>
          <p:cNvPicPr>
            <a:picLocks noChangeAspect="1"/>
          </p:cNvPicPr>
          <p:nvPr/>
        </p:nvPicPr>
        <p:blipFill rotWithShape="1">
          <a:blip r:embed="rId3"/>
          <a:srcRect r="60267" b="-197"/>
          <a:stretch/>
        </p:blipFill>
        <p:spPr>
          <a:xfrm>
            <a:off x="191152" y="200998"/>
            <a:ext cx="9212039" cy="56177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8" descr="Graphical user interface, application, table, Excel&#10;&#10;Description automatically generated">
            <a:extLst>
              <a:ext uri="{FF2B5EF4-FFF2-40B4-BE49-F238E27FC236}">
                <a16:creationId xmlns:a16="http://schemas.microsoft.com/office/drawing/2014/main" id="{697CFFCD-A941-2A5B-8938-9217A1FF188C}"/>
              </a:ext>
            </a:extLst>
          </p:cNvPr>
          <p:cNvPicPr>
            <a:picLocks noChangeAspect="1"/>
          </p:cNvPicPr>
          <p:nvPr/>
        </p:nvPicPr>
        <p:blipFill rotWithShape="1">
          <a:blip r:embed="rId3"/>
          <a:srcRect l="77765" t="22304" r="117" b="735"/>
          <a:stretch/>
        </p:blipFill>
        <p:spPr>
          <a:xfrm>
            <a:off x="7805530" y="3187757"/>
            <a:ext cx="4176402" cy="3462818"/>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9" name="Picture 9" descr="Table&#10;&#10;Description automatically generated">
            <a:extLst>
              <a:ext uri="{FF2B5EF4-FFF2-40B4-BE49-F238E27FC236}">
                <a16:creationId xmlns:a16="http://schemas.microsoft.com/office/drawing/2014/main" id="{45DE80BD-853B-3A3B-16AF-146DDBCF88B9}"/>
              </a:ext>
            </a:extLst>
          </p:cNvPr>
          <p:cNvPicPr>
            <a:picLocks noChangeAspect="1"/>
          </p:cNvPicPr>
          <p:nvPr/>
        </p:nvPicPr>
        <p:blipFill>
          <a:blip r:embed="rId4"/>
          <a:stretch>
            <a:fillRect/>
          </a:stretch>
        </p:blipFill>
        <p:spPr>
          <a:xfrm>
            <a:off x="196575" y="4499275"/>
            <a:ext cx="7436677" cy="1989711"/>
          </a:xfrm>
          <a:prstGeom prst="rect">
            <a:avLst/>
          </a:prstGeom>
          <a:ln w="28575"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94097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8434-477B-7357-492A-8CF23BBBFEAF}"/>
              </a:ext>
            </a:extLst>
          </p:cNvPr>
          <p:cNvSpPr>
            <a:spLocks noGrp="1"/>
          </p:cNvSpPr>
          <p:nvPr>
            <p:ph type="title"/>
          </p:nvPr>
        </p:nvSpPr>
        <p:spPr/>
        <p:txBody>
          <a:bodyPr/>
          <a:lstStyle/>
          <a:p>
            <a:r>
              <a:rPr lang="en-US" dirty="0">
                <a:cs typeface="Calibri Light"/>
              </a:rPr>
              <a:t>Summary Stats by Grader</a:t>
            </a:r>
            <a:endParaRPr lang="en-US" dirty="0"/>
          </a:p>
        </p:txBody>
      </p:sp>
      <p:pic>
        <p:nvPicPr>
          <p:cNvPr id="4" name="Picture 4" descr="Table&#10;&#10;Description automatically generated">
            <a:extLst>
              <a:ext uri="{FF2B5EF4-FFF2-40B4-BE49-F238E27FC236}">
                <a16:creationId xmlns:a16="http://schemas.microsoft.com/office/drawing/2014/main" id="{715665B2-5AD0-FB2B-B19E-C57B8906B8CE}"/>
              </a:ext>
            </a:extLst>
          </p:cNvPr>
          <p:cNvPicPr>
            <a:picLocks noGrp="1" noChangeAspect="1"/>
          </p:cNvPicPr>
          <p:nvPr>
            <p:ph idx="1"/>
          </p:nvPr>
        </p:nvPicPr>
        <p:blipFill>
          <a:blip r:embed="rId2"/>
          <a:stretch>
            <a:fillRect/>
          </a:stretch>
        </p:blipFill>
        <p:spPr>
          <a:xfrm>
            <a:off x="2815356" y="1708913"/>
            <a:ext cx="6575664" cy="4469741"/>
          </a:xfrm>
        </p:spPr>
      </p:pic>
    </p:spTree>
    <p:extLst>
      <p:ext uri="{BB962C8B-B14F-4D97-AF65-F5344CB8AC3E}">
        <p14:creationId xmlns:p14="http://schemas.microsoft.com/office/powerpoint/2010/main" val="350273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E8434-477B-7357-492A-8CF23BBBFEAF}"/>
              </a:ext>
            </a:extLst>
          </p:cNvPr>
          <p:cNvSpPr>
            <a:spLocks noGrp="1"/>
          </p:cNvSpPr>
          <p:nvPr>
            <p:ph type="title"/>
          </p:nvPr>
        </p:nvSpPr>
        <p:spPr/>
        <p:txBody>
          <a:bodyPr/>
          <a:lstStyle/>
          <a:p>
            <a:r>
              <a:rPr lang="en-US" dirty="0">
                <a:cs typeface="Calibri Light"/>
              </a:rPr>
              <a:t>Letter Grade Counts by Grader</a:t>
            </a:r>
            <a:endParaRPr lang="en-US" dirty="0"/>
          </a:p>
        </p:txBody>
      </p:sp>
      <p:pic>
        <p:nvPicPr>
          <p:cNvPr id="6" name="Picture 6" descr="Text&#10;&#10;Description automatically generated">
            <a:extLst>
              <a:ext uri="{FF2B5EF4-FFF2-40B4-BE49-F238E27FC236}">
                <a16:creationId xmlns:a16="http://schemas.microsoft.com/office/drawing/2014/main" id="{0D5D8ACF-232E-DCD8-DAC7-B3A138721A58}"/>
              </a:ext>
            </a:extLst>
          </p:cNvPr>
          <p:cNvPicPr>
            <a:picLocks noGrp="1" noChangeAspect="1"/>
          </p:cNvPicPr>
          <p:nvPr>
            <p:ph idx="1"/>
          </p:nvPr>
        </p:nvPicPr>
        <p:blipFill>
          <a:blip r:embed="rId2"/>
          <a:stretch>
            <a:fillRect/>
          </a:stretch>
        </p:blipFill>
        <p:spPr>
          <a:xfrm>
            <a:off x="341731" y="1460545"/>
            <a:ext cx="5038725" cy="2809875"/>
          </a:xfrm>
        </p:spPr>
      </p:pic>
      <p:pic>
        <p:nvPicPr>
          <p:cNvPr id="7" name="Picture 7" descr="Chart, bar chart&#10;&#10;Description automatically generated">
            <a:extLst>
              <a:ext uri="{FF2B5EF4-FFF2-40B4-BE49-F238E27FC236}">
                <a16:creationId xmlns:a16="http://schemas.microsoft.com/office/drawing/2014/main" id="{203FB0D1-91B5-2B18-4E17-F26E2E02E74F}"/>
              </a:ext>
            </a:extLst>
          </p:cNvPr>
          <p:cNvPicPr>
            <a:picLocks noChangeAspect="1"/>
          </p:cNvPicPr>
          <p:nvPr/>
        </p:nvPicPr>
        <p:blipFill>
          <a:blip r:embed="rId3"/>
          <a:stretch>
            <a:fillRect/>
          </a:stretch>
        </p:blipFill>
        <p:spPr>
          <a:xfrm>
            <a:off x="4408098" y="2124071"/>
            <a:ext cx="7142671" cy="4292007"/>
          </a:xfrm>
          <a:prstGeom prst="rect">
            <a:avLst/>
          </a:prstGeom>
        </p:spPr>
      </p:pic>
    </p:spTree>
    <p:extLst>
      <p:ext uri="{BB962C8B-B14F-4D97-AF65-F5344CB8AC3E}">
        <p14:creationId xmlns:p14="http://schemas.microsoft.com/office/powerpoint/2010/main" val="135377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4" descr="Different coloured question marks">
            <a:extLst>
              <a:ext uri="{FF2B5EF4-FFF2-40B4-BE49-F238E27FC236}">
                <a16:creationId xmlns:a16="http://schemas.microsoft.com/office/drawing/2014/main" id="{708890B3-76F8-8C3B-CAC7-40403992F415}"/>
              </a:ext>
            </a:extLst>
          </p:cNvPr>
          <p:cNvPicPr>
            <a:picLocks noChangeAspect="1"/>
          </p:cNvPicPr>
          <p:nvPr/>
        </p:nvPicPr>
        <p:blipFill rotWithShape="1">
          <a:blip r:embed="rId3">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4D4F080A-A7CA-2E93-B293-A852703171D8}"/>
              </a:ext>
            </a:extLst>
          </p:cNvPr>
          <p:cNvSpPr>
            <a:spLocks noGrp="1"/>
          </p:cNvSpPr>
          <p:nvPr>
            <p:ph type="title"/>
          </p:nvPr>
        </p:nvSpPr>
        <p:spPr>
          <a:xfrm>
            <a:off x="1524000" y="233014"/>
            <a:ext cx="9144000" cy="831698"/>
          </a:xfrm>
          <a:solidFill>
            <a:schemeClr val="bg1">
              <a:alpha val="34299"/>
            </a:schemeClr>
          </a:solidFill>
        </p:spPr>
        <p:txBody>
          <a:bodyPr vert="horz" lIns="91440" tIns="45720" rIns="91440" bIns="45720" rtlCol="0" anchor="b">
            <a:normAutofit fontScale="90000"/>
          </a:bodyPr>
          <a:lstStyle/>
          <a:p>
            <a:pPr algn="ctr"/>
            <a:r>
              <a:rPr lang="en-US" sz="6000" b="1">
                <a:solidFill>
                  <a:srgbClr val="FFFFFF"/>
                </a:solidFill>
              </a:rPr>
              <a:t>Using Quiz Question Banks</a:t>
            </a:r>
          </a:p>
        </p:txBody>
      </p:sp>
      <p:sp>
        <p:nvSpPr>
          <p:cNvPr id="4" name="TextBox 3">
            <a:extLst>
              <a:ext uri="{FF2B5EF4-FFF2-40B4-BE49-F238E27FC236}">
                <a16:creationId xmlns:a16="http://schemas.microsoft.com/office/drawing/2014/main" id="{971C6B57-D9F2-2351-8884-186B04BE4A61}"/>
              </a:ext>
            </a:extLst>
          </p:cNvPr>
          <p:cNvSpPr txBox="1"/>
          <p:nvPr/>
        </p:nvSpPr>
        <p:spPr>
          <a:xfrm>
            <a:off x="1177447" y="1691014"/>
            <a:ext cx="9782827" cy="4647426"/>
          </a:xfrm>
          <a:prstGeom prst="rect">
            <a:avLst/>
          </a:prstGeom>
          <a:solidFill>
            <a:schemeClr val="bg1">
              <a:alpha val="33721"/>
            </a:schemeClr>
          </a:solidFill>
        </p:spPr>
        <p:txBody>
          <a:bodyPr wrap="square" rtlCol="0">
            <a:spAutoFit/>
          </a:bodyPr>
          <a:lstStyle/>
          <a:p>
            <a:pPr marL="285750" indent="-285750">
              <a:buFont typeface="Arial" panose="020B0604020202020204" pitchFamily="34" charset="0"/>
              <a:buChar char="•"/>
            </a:pPr>
            <a:r>
              <a:rPr lang="en-US" sz="3200"/>
              <a:t>Becky </a:t>
            </a:r>
            <a:r>
              <a:rPr lang="en-US" sz="3200" err="1"/>
              <a:t>Slifkin</a:t>
            </a:r>
            <a:r>
              <a:rPr lang="en-US" sz="3200"/>
              <a:t> &amp; Jake Stallard</a:t>
            </a:r>
          </a:p>
          <a:p>
            <a:pPr marL="285750" indent="-285750">
              <a:buFont typeface="Arial" panose="020B0604020202020204" pitchFamily="34" charset="0"/>
              <a:buChar char="•"/>
            </a:pPr>
            <a:endParaRPr lang="en-US" sz="3200"/>
          </a:p>
          <a:p>
            <a:pPr marL="285750" indent="-285750">
              <a:buFont typeface="Arial" panose="020B0604020202020204" pitchFamily="34" charset="0"/>
              <a:buChar char="•"/>
            </a:pPr>
            <a:r>
              <a:rPr lang="en-US" sz="3200"/>
              <a:t>Drawbacks</a:t>
            </a:r>
          </a:p>
          <a:p>
            <a:pPr marL="742950" lvl="1" indent="-285750">
              <a:buFont typeface="Arial" panose="020B0604020202020204" pitchFamily="34" charset="0"/>
              <a:buChar char="•"/>
            </a:pPr>
            <a:r>
              <a:rPr lang="en-US" sz="2800"/>
              <a:t>Adding &amp; updating</a:t>
            </a:r>
          </a:p>
          <a:p>
            <a:pPr marL="742950" lvl="1" indent="-285750">
              <a:buFont typeface="Arial" panose="020B0604020202020204" pitchFamily="34" charset="0"/>
              <a:buChar char="•"/>
            </a:pPr>
            <a:r>
              <a:rPr lang="en-US" sz="2800"/>
              <a:t>Separate Canvas pages</a:t>
            </a:r>
          </a:p>
          <a:p>
            <a:pPr marL="742950" lvl="1" indent="-285750">
              <a:buFont typeface="Arial" panose="020B0604020202020204" pitchFamily="34" charset="0"/>
              <a:buChar char="•"/>
            </a:pPr>
            <a:r>
              <a:rPr lang="en-US" sz="2800"/>
              <a:t>Extra steps</a:t>
            </a:r>
          </a:p>
          <a:p>
            <a:pPr marL="285750" indent="-285750">
              <a:buFont typeface="Arial" panose="020B0604020202020204" pitchFamily="34" charset="0"/>
              <a:buChar char="•"/>
            </a:pPr>
            <a:r>
              <a:rPr lang="en-US" sz="3200"/>
              <a:t>Benefits:</a:t>
            </a:r>
          </a:p>
          <a:p>
            <a:pPr marL="742950" lvl="1" indent="-285750">
              <a:buFont typeface="Arial" panose="020B0604020202020204" pitchFamily="34" charset="0"/>
              <a:buChar char="•"/>
            </a:pPr>
            <a:r>
              <a:rPr lang="en-US" sz="2800"/>
              <a:t>Easier collaborative writing</a:t>
            </a:r>
          </a:p>
          <a:p>
            <a:pPr marL="742950" lvl="1" indent="-285750">
              <a:buFont typeface="Arial" panose="020B0604020202020204" pitchFamily="34" charset="0"/>
              <a:buChar char="•"/>
            </a:pPr>
            <a:r>
              <a:rPr lang="en-US" sz="2800"/>
              <a:t>Accessible for later iterations</a:t>
            </a:r>
          </a:p>
          <a:p>
            <a:pPr marL="742950" lvl="1" indent="-285750">
              <a:buFont typeface="Arial" panose="020B0604020202020204" pitchFamily="34" charset="0"/>
              <a:buChar char="•"/>
            </a:pPr>
            <a:r>
              <a:rPr lang="en-US" sz="2800"/>
              <a:t>Mixing up between sections</a:t>
            </a:r>
          </a:p>
        </p:txBody>
      </p:sp>
    </p:spTree>
    <p:extLst>
      <p:ext uri="{BB962C8B-B14F-4D97-AF65-F5344CB8AC3E}">
        <p14:creationId xmlns:p14="http://schemas.microsoft.com/office/powerpoint/2010/main" val="301301109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2E09E-D4D5-6B6A-A2B9-40212BA5A519}"/>
              </a:ext>
            </a:extLst>
          </p:cNvPr>
          <p:cNvSpPr>
            <a:spLocks noGrp="1"/>
          </p:cNvSpPr>
          <p:nvPr>
            <p:ph type="title"/>
          </p:nvPr>
        </p:nvSpPr>
        <p:spPr>
          <a:xfrm>
            <a:off x="838200" y="0"/>
            <a:ext cx="10515600" cy="827773"/>
          </a:xfrm>
        </p:spPr>
        <p:txBody>
          <a:bodyPr/>
          <a:lstStyle/>
          <a:p>
            <a:pPr algn="ctr"/>
            <a:r>
              <a:rPr lang="en-US"/>
              <a:t>Question Banking &amp; Quiz Building</a:t>
            </a:r>
          </a:p>
        </p:txBody>
      </p:sp>
      <p:graphicFrame>
        <p:nvGraphicFramePr>
          <p:cNvPr id="4" name="Content Placeholder 3">
            <a:extLst>
              <a:ext uri="{FF2B5EF4-FFF2-40B4-BE49-F238E27FC236}">
                <a16:creationId xmlns:a16="http://schemas.microsoft.com/office/drawing/2014/main" id="{1CE7A614-CDBC-6C7D-1E25-E69227B6E944}"/>
              </a:ext>
            </a:extLst>
          </p:cNvPr>
          <p:cNvGraphicFramePr>
            <a:graphicFrameLocks noGrp="1"/>
          </p:cNvGraphicFramePr>
          <p:nvPr>
            <p:ph idx="1"/>
            <p:extLst>
              <p:ext uri="{D42A27DB-BD31-4B8C-83A1-F6EECF244321}">
                <p14:modId xmlns:p14="http://schemas.microsoft.com/office/powerpoint/2010/main" val="1927392274"/>
              </p:ext>
            </p:extLst>
          </p:nvPr>
        </p:nvGraphicFramePr>
        <p:xfrm>
          <a:off x="0" y="827773"/>
          <a:ext cx="12192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6698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CE5E-F5B5-266A-9B0A-C2E0FFA49495}"/>
              </a:ext>
            </a:extLst>
          </p:cNvPr>
          <p:cNvSpPr>
            <a:spLocks noGrp="1"/>
          </p:cNvSpPr>
          <p:nvPr>
            <p:ph type="title"/>
          </p:nvPr>
        </p:nvSpPr>
        <p:spPr>
          <a:xfrm>
            <a:off x="838200" y="18255"/>
            <a:ext cx="10515600" cy="896145"/>
          </a:xfrm>
        </p:spPr>
        <p:txBody>
          <a:bodyPr/>
          <a:lstStyle/>
          <a:p>
            <a:pPr algn="ctr"/>
            <a:r>
              <a:rPr lang="en-US">
                <a:solidFill>
                  <a:schemeClr val="accent4">
                    <a:lumMod val="50000"/>
                  </a:schemeClr>
                </a:solidFill>
              </a:rPr>
              <a:t>Quiz Bank How-To: </a:t>
            </a:r>
            <a:r>
              <a:rPr lang="en-US" i="1">
                <a:solidFill>
                  <a:schemeClr val="accent4">
                    <a:lumMod val="50000"/>
                  </a:schemeClr>
                </a:solidFill>
              </a:rPr>
              <a:t>“Sandbox” Site</a:t>
            </a:r>
          </a:p>
        </p:txBody>
      </p:sp>
      <p:pic>
        <p:nvPicPr>
          <p:cNvPr id="7" name="Content Placeholder 6" descr="Graphical user interface, text, application, email&#10;&#10;Description automatically generated">
            <a:extLst>
              <a:ext uri="{FF2B5EF4-FFF2-40B4-BE49-F238E27FC236}">
                <a16:creationId xmlns:a16="http://schemas.microsoft.com/office/drawing/2014/main" id="{B92C1E59-07F1-0E14-C652-AC07489BC20A}"/>
              </a:ext>
            </a:extLst>
          </p:cNvPr>
          <p:cNvPicPr>
            <a:picLocks noGrp="1" noChangeAspect="1"/>
          </p:cNvPicPr>
          <p:nvPr>
            <p:ph idx="1"/>
          </p:nvPr>
        </p:nvPicPr>
        <p:blipFill>
          <a:blip r:embed="rId2"/>
          <a:stretch>
            <a:fillRect/>
          </a:stretch>
        </p:blipFill>
        <p:spPr>
          <a:xfrm>
            <a:off x="1472712" y="1262982"/>
            <a:ext cx="9246575" cy="5233911"/>
          </a:xfrm>
          <a:prstGeom prst="rect">
            <a:avLst/>
          </a:prstGeom>
          <a:ln>
            <a:noFill/>
          </a:ln>
          <a:effectLst>
            <a:outerShdw blurRad="190500" algn="tl" rotWithShape="0">
              <a:srgbClr val="000000">
                <a:alpha val="70000"/>
              </a:srgbClr>
            </a:outerShdw>
          </a:effectLst>
        </p:spPr>
      </p:pic>
      <p:pic>
        <p:nvPicPr>
          <p:cNvPr id="9" name="Graphic 8" descr="Badge 4 with solid fill">
            <a:extLst>
              <a:ext uri="{FF2B5EF4-FFF2-40B4-BE49-F238E27FC236}">
                <a16:creationId xmlns:a16="http://schemas.microsoft.com/office/drawing/2014/main" id="{DD18A953-C162-34C3-87FD-AFCE6108D6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05889" y="2223057"/>
            <a:ext cx="457200" cy="457200"/>
          </a:xfrm>
          <a:prstGeom prst="rect">
            <a:avLst/>
          </a:prstGeom>
        </p:spPr>
      </p:pic>
      <p:pic>
        <p:nvPicPr>
          <p:cNvPr id="11" name="Graphic 10" descr="Badge 3 with solid fill">
            <a:extLst>
              <a:ext uri="{FF2B5EF4-FFF2-40B4-BE49-F238E27FC236}">
                <a16:creationId xmlns:a16="http://schemas.microsoft.com/office/drawing/2014/main" id="{56AA9613-1D3D-DD8A-445E-C8473AE00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53317" y="1768989"/>
            <a:ext cx="457200" cy="457200"/>
          </a:xfrm>
          <a:prstGeom prst="rect">
            <a:avLst/>
          </a:prstGeom>
        </p:spPr>
      </p:pic>
      <p:pic>
        <p:nvPicPr>
          <p:cNvPr id="13" name="Graphic 12" descr="Badge with solid fill">
            <a:extLst>
              <a:ext uri="{FF2B5EF4-FFF2-40B4-BE49-F238E27FC236}">
                <a16:creationId xmlns:a16="http://schemas.microsoft.com/office/drawing/2014/main" id="{9FF71E48-4354-0853-A6C7-E8BC51BC49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2416" y="5254289"/>
            <a:ext cx="457200" cy="457200"/>
          </a:xfrm>
          <a:prstGeom prst="rect">
            <a:avLst/>
          </a:prstGeom>
        </p:spPr>
      </p:pic>
      <p:pic>
        <p:nvPicPr>
          <p:cNvPr id="15" name="Graphic 14" descr="Badge 1 with solid fill">
            <a:extLst>
              <a:ext uri="{FF2B5EF4-FFF2-40B4-BE49-F238E27FC236}">
                <a16:creationId xmlns:a16="http://schemas.microsoft.com/office/drawing/2014/main" id="{8B9EC5B0-6A8E-3891-F217-54E584CE4B9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65227" y="914400"/>
            <a:ext cx="457200" cy="457200"/>
          </a:xfrm>
          <a:prstGeom prst="rect">
            <a:avLst/>
          </a:prstGeom>
        </p:spPr>
      </p:pic>
    </p:spTree>
    <p:extLst>
      <p:ext uri="{BB962C8B-B14F-4D97-AF65-F5344CB8AC3E}">
        <p14:creationId xmlns:p14="http://schemas.microsoft.com/office/powerpoint/2010/main" val="969559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CE5E-F5B5-266A-9B0A-C2E0FFA49495}"/>
              </a:ext>
            </a:extLst>
          </p:cNvPr>
          <p:cNvSpPr>
            <a:spLocks noGrp="1"/>
          </p:cNvSpPr>
          <p:nvPr>
            <p:ph type="title"/>
          </p:nvPr>
        </p:nvSpPr>
        <p:spPr>
          <a:xfrm>
            <a:off x="838200" y="18255"/>
            <a:ext cx="10515600" cy="896145"/>
          </a:xfrm>
        </p:spPr>
        <p:txBody>
          <a:bodyPr/>
          <a:lstStyle/>
          <a:p>
            <a:pPr algn="ctr"/>
            <a:r>
              <a:rPr lang="en-US">
                <a:solidFill>
                  <a:schemeClr val="accent4">
                    <a:lumMod val="50000"/>
                  </a:schemeClr>
                </a:solidFill>
              </a:rPr>
              <a:t>Quiz Bank How-To: </a:t>
            </a:r>
            <a:r>
              <a:rPr lang="en-US" i="1">
                <a:solidFill>
                  <a:schemeClr val="accent4">
                    <a:lumMod val="50000"/>
                  </a:schemeClr>
                </a:solidFill>
              </a:rPr>
              <a:t>“Sandbox” Site</a:t>
            </a:r>
          </a:p>
        </p:txBody>
      </p:sp>
      <p:pic>
        <p:nvPicPr>
          <p:cNvPr id="4" name="Picture 3" descr="Graphical user interface, text, application&#10;&#10;Description automatically generated">
            <a:extLst>
              <a:ext uri="{FF2B5EF4-FFF2-40B4-BE49-F238E27FC236}">
                <a16:creationId xmlns:a16="http://schemas.microsoft.com/office/drawing/2014/main" id="{FC594FD0-4D08-CDDC-6FE1-80A8E9E21597}"/>
              </a:ext>
            </a:extLst>
          </p:cNvPr>
          <p:cNvPicPr>
            <a:picLocks noChangeAspect="1"/>
          </p:cNvPicPr>
          <p:nvPr/>
        </p:nvPicPr>
        <p:blipFill>
          <a:blip r:embed="rId3"/>
          <a:stretch>
            <a:fillRect/>
          </a:stretch>
        </p:blipFill>
        <p:spPr>
          <a:xfrm>
            <a:off x="324545" y="985670"/>
            <a:ext cx="6096000" cy="3389173"/>
          </a:xfrm>
          <a:prstGeom prst="rect">
            <a:avLst/>
          </a:prstGeom>
          <a:ln>
            <a:noFill/>
          </a:ln>
          <a:effectLst>
            <a:outerShdw blurRad="190500" algn="tl" rotWithShape="0">
              <a:srgbClr val="000000">
                <a:alpha val="70000"/>
              </a:srgbClr>
            </a:outerShdw>
          </a:effectLst>
        </p:spPr>
      </p:pic>
      <p:pic>
        <p:nvPicPr>
          <p:cNvPr id="10" name="Content Placeholder 9" descr="Graphical user interface, text, application&#10;&#10;Description automatically generated">
            <a:extLst>
              <a:ext uri="{FF2B5EF4-FFF2-40B4-BE49-F238E27FC236}">
                <a16:creationId xmlns:a16="http://schemas.microsoft.com/office/drawing/2014/main" id="{F1B3A0F7-793A-3258-151A-4315DE2C2B3C}"/>
              </a:ext>
            </a:extLst>
          </p:cNvPr>
          <p:cNvPicPr>
            <a:picLocks noGrp="1" noChangeAspect="1"/>
          </p:cNvPicPr>
          <p:nvPr>
            <p:ph idx="1"/>
          </p:nvPr>
        </p:nvPicPr>
        <p:blipFill>
          <a:blip r:embed="rId4"/>
          <a:stretch>
            <a:fillRect/>
          </a:stretch>
        </p:blipFill>
        <p:spPr>
          <a:xfrm>
            <a:off x="4781863" y="2883459"/>
            <a:ext cx="7085592" cy="3496706"/>
          </a:xfrm>
          <a:prstGeom prst="rect">
            <a:avLst/>
          </a:prstGeom>
          <a:ln>
            <a:noFill/>
          </a:ln>
          <a:effectLst>
            <a:outerShdw blurRad="190500" algn="tl" rotWithShape="0">
              <a:srgbClr val="000000">
                <a:alpha val="70000"/>
              </a:srgbClr>
            </a:outerShdw>
          </a:effectLst>
        </p:spPr>
      </p:pic>
      <p:pic>
        <p:nvPicPr>
          <p:cNvPr id="15" name="Graphic 14" descr="Badge 1 with solid fill">
            <a:extLst>
              <a:ext uri="{FF2B5EF4-FFF2-40B4-BE49-F238E27FC236}">
                <a16:creationId xmlns:a16="http://schemas.microsoft.com/office/drawing/2014/main" id="{8B9EC5B0-6A8E-3891-F217-54E584CE4B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98192" y="985670"/>
            <a:ext cx="457200" cy="457200"/>
          </a:xfrm>
          <a:prstGeom prst="rect">
            <a:avLst/>
          </a:prstGeom>
        </p:spPr>
      </p:pic>
      <p:pic>
        <p:nvPicPr>
          <p:cNvPr id="13" name="Graphic 12" descr="Badge with solid fill">
            <a:extLst>
              <a:ext uri="{FF2B5EF4-FFF2-40B4-BE49-F238E27FC236}">
                <a16:creationId xmlns:a16="http://schemas.microsoft.com/office/drawing/2014/main" id="{9FF71E48-4354-0853-A6C7-E8BC51BC493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45" y="2426259"/>
            <a:ext cx="457200" cy="457200"/>
          </a:xfrm>
          <a:prstGeom prst="rect">
            <a:avLst/>
          </a:prstGeom>
        </p:spPr>
      </p:pic>
      <p:pic>
        <p:nvPicPr>
          <p:cNvPr id="11" name="Graphic 10" descr="Badge 3 with solid fill">
            <a:extLst>
              <a:ext uri="{FF2B5EF4-FFF2-40B4-BE49-F238E27FC236}">
                <a16:creationId xmlns:a16="http://schemas.microsoft.com/office/drawing/2014/main" id="{56AA9613-1D3D-DD8A-445E-C8473AE00D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638855" y="3068218"/>
            <a:ext cx="457200" cy="457200"/>
          </a:xfrm>
          <a:prstGeom prst="rect">
            <a:avLst/>
          </a:prstGeom>
        </p:spPr>
      </p:pic>
      <p:pic>
        <p:nvPicPr>
          <p:cNvPr id="9" name="Graphic 8" descr="Badge 4 with solid fill">
            <a:extLst>
              <a:ext uri="{FF2B5EF4-FFF2-40B4-BE49-F238E27FC236}">
                <a16:creationId xmlns:a16="http://schemas.microsoft.com/office/drawing/2014/main" id="{DD18A953-C162-34C3-87FD-AFCE6108D69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40992" y="3525418"/>
            <a:ext cx="457200" cy="457200"/>
          </a:xfrm>
          <a:prstGeom prst="rect">
            <a:avLst/>
          </a:prstGeom>
        </p:spPr>
      </p:pic>
      <p:pic>
        <p:nvPicPr>
          <p:cNvPr id="14" name="Graphic 13" descr="Badge 5 with solid fill">
            <a:extLst>
              <a:ext uri="{FF2B5EF4-FFF2-40B4-BE49-F238E27FC236}">
                <a16:creationId xmlns:a16="http://schemas.microsoft.com/office/drawing/2014/main" id="{98803DE5-FD52-994C-ACAB-F3436722490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22493" y="5922965"/>
            <a:ext cx="457200" cy="457200"/>
          </a:xfrm>
          <a:prstGeom prst="rect">
            <a:avLst/>
          </a:prstGeom>
        </p:spPr>
      </p:pic>
      <p:pic>
        <p:nvPicPr>
          <p:cNvPr id="17" name="Graphic 16" descr="Badge New with solid fill">
            <a:extLst>
              <a:ext uri="{FF2B5EF4-FFF2-40B4-BE49-F238E27FC236}">
                <a16:creationId xmlns:a16="http://schemas.microsoft.com/office/drawing/2014/main" id="{B05DAD05-8969-B5BF-B26E-213D906984E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59688" y="2426259"/>
            <a:ext cx="457200" cy="457200"/>
          </a:xfrm>
          <a:prstGeom prst="rect">
            <a:avLst/>
          </a:prstGeom>
        </p:spPr>
      </p:pic>
      <p:sp>
        <p:nvSpPr>
          <p:cNvPr id="18" name="TextBox 17">
            <a:extLst>
              <a:ext uri="{FF2B5EF4-FFF2-40B4-BE49-F238E27FC236}">
                <a16:creationId xmlns:a16="http://schemas.microsoft.com/office/drawing/2014/main" id="{8B1761CE-0FAB-AD5D-2DB8-1B8E8C74D5FE}"/>
              </a:ext>
            </a:extLst>
          </p:cNvPr>
          <p:cNvSpPr txBox="1"/>
          <p:nvPr/>
        </p:nvSpPr>
        <p:spPr>
          <a:xfrm>
            <a:off x="5591305" y="4005511"/>
            <a:ext cx="2292263" cy="369332"/>
          </a:xfrm>
          <a:prstGeom prst="rect">
            <a:avLst/>
          </a:prstGeom>
          <a:noFill/>
        </p:spPr>
        <p:txBody>
          <a:bodyPr wrap="square" rtlCol="0">
            <a:spAutoFit/>
          </a:bodyPr>
          <a:lstStyle/>
          <a:p>
            <a:r>
              <a:rPr lang="en-US" i="1" err="1">
                <a:solidFill>
                  <a:schemeClr val="accent2"/>
                </a:solidFill>
              </a:rPr>
              <a:t>GlobalSystemMC</a:t>
            </a:r>
            <a:endParaRPr lang="en-US" i="1">
              <a:solidFill>
                <a:schemeClr val="accent2"/>
              </a:solidFill>
            </a:endParaRPr>
          </a:p>
        </p:txBody>
      </p:sp>
    </p:spTree>
    <p:extLst>
      <p:ext uri="{BB962C8B-B14F-4D97-AF65-F5344CB8AC3E}">
        <p14:creationId xmlns:p14="http://schemas.microsoft.com/office/powerpoint/2010/main" val="3882796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CE5E-F5B5-266A-9B0A-C2E0FFA49495}"/>
              </a:ext>
            </a:extLst>
          </p:cNvPr>
          <p:cNvSpPr>
            <a:spLocks noGrp="1"/>
          </p:cNvSpPr>
          <p:nvPr>
            <p:ph type="title"/>
          </p:nvPr>
        </p:nvSpPr>
        <p:spPr>
          <a:xfrm>
            <a:off x="838200" y="18255"/>
            <a:ext cx="10515600" cy="896145"/>
          </a:xfrm>
        </p:spPr>
        <p:txBody>
          <a:bodyPr/>
          <a:lstStyle/>
          <a:p>
            <a:pPr algn="ctr"/>
            <a:r>
              <a:rPr lang="en-US">
                <a:solidFill>
                  <a:schemeClr val="accent4">
                    <a:lumMod val="50000"/>
                  </a:schemeClr>
                </a:solidFill>
              </a:rPr>
              <a:t>Quiz Bank How-To: </a:t>
            </a:r>
            <a:r>
              <a:rPr lang="en-US" i="1">
                <a:solidFill>
                  <a:schemeClr val="accent4">
                    <a:lumMod val="50000"/>
                  </a:schemeClr>
                </a:solidFill>
              </a:rPr>
              <a:t>Course Site</a:t>
            </a:r>
          </a:p>
        </p:txBody>
      </p:sp>
      <p:pic>
        <p:nvPicPr>
          <p:cNvPr id="6" name="Picture 5" descr="Graphical user interface, application&#10;&#10;Description automatically generated">
            <a:extLst>
              <a:ext uri="{FF2B5EF4-FFF2-40B4-BE49-F238E27FC236}">
                <a16:creationId xmlns:a16="http://schemas.microsoft.com/office/drawing/2014/main" id="{07563601-78BE-3814-3DC6-BFE853E3DB8A}"/>
              </a:ext>
            </a:extLst>
          </p:cNvPr>
          <p:cNvPicPr>
            <a:picLocks noChangeAspect="1"/>
          </p:cNvPicPr>
          <p:nvPr/>
        </p:nvPicPr>
        <p:blipFill>
          <a:blip r:embed="rId2"/>
          <a:stretch>
            <a:fillRect/>
          </a:stretch>
        </p:blipFill>
        <p:spPr>
          <a:xfrm>
            <a:off x="6167717" y="1907792"/>
            <a:ext cx="5958213" cy="3462411"/>
          </a:xfrm>
          <a:prstGeom prst="rect">
            <a:avLst/>
          </a:prstGeom>
          <a:ln>
            <a:noFill/>
          </a:ln>
          <a:effectLst>
            <a:outerShdw blurRad="190500" algn="tl" rotWithShape="0">
              <a:srgbClr val="000000">
                <a:alpha val="70000"/>
              </a:srgbClr>
            </a:outerShdw>
          </a:effectLst>
        </p:spPr>
      </p:pic>
      <p:pic>
        <p:nvPicPr>
          <p:cNvPr id="9" name="Graphic 8" descr="Badge 4 with solid fill">
            <a:extLst>
              <a:ext uri="{FF2B5EF4-FFF2-40B4-BE49-F238E27FC236}">
                <a16:creationId xmlns:a16="http://schemas.microsoft.com/office/drawing/2014/main" id="{DD18A953-C162-34C3-87FD-AFCE6108D6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7563" y="5016343"/>
            <a:ext cx="457200" cy="457200"/>
          </a:xfrm>
          <a:prstGeom prst="rect">
            <a:avLst/>
          </a:prstGeom>
        </p:spPr>
      </p:pic>
      <p:pic>
        <p:nvPicPr>
          <p:cNvPr id="11" name="Graphic 10" descr="Badge 3 with solid fill">
            <a:extLst>
              <a:ext uri="{FF2B5EF4-FFF2-40B4-BE49-F238E27FC236}">
                <a16:creationId xmlns:a16="http://schemas.microsoft.com/office/drawing/2014/main" id="{56AA9613-1D3D-DD8A-445E-C8473AE00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0287" y="4002066"/>
            <a:ext cx="457200" cy="457200"/>
          </a:xfrm>
          <a:prstGeom prst="rect">
            <a:avLst/>
          </a:prstGeom>
        </p:spPr>
      </p:pic>
      <p:pic>
        <p:nvPicPr>
          <p:cNvPr id="4" name="Picture 3" descr="Graphical user interface, text, application, email&#10;&#10;Description automatically generated">
            <a:extLst>
              <a:ext uri="{FF2B5EF4-FFF2-40B4-BE49-F238E27FC236}">
                <a16:creationId xmlns:a16="http://schemas.microsoft.com/office/drawing/2014/main" id="{34C62A68-CC02-C262-57E0-2A96FA8F948A}"/>
              </a:ext>
            </a:extLst>
          </p:cNvPr>
          <p:cNvPicPr>
            <a:picLocks noChangeAspect="1"/>
          </p:cNvPicPr>
          <p:nvPr/>
        </p:nvPicPr>
        <p:blipFill>
          <a:blip r:embed="rId7"/>
          <a:stretch>
            <a:fillRect/>
          </a:stretch>
        </p:blipFill>
        <p:spPr>
          <a:xfrm>
            <a:off x="137787" y="1164920"/>
            <a:ext cx="5886498" cy="2605414"/>
          </a:xfrm>
          <a:prstGeom prst="rect">
            <a:avLst/>
          </a:prstGeom>
          <a:ln>
            <a:noFill/>
          </a:ln>
          <a:effectLst>
            <a:outerShdw blurRad="190500" algn="tl" rotWithShape="0">
              <a:srgbClr val="000000">
                <a:alpha val="70000"/>
              </a:srgbClr>
            </a:outerShdw>
          </a:effectLst>
        </p:spPr>
      </p:pic>
      <p:pic>
        <p:nvPicPr>
          <p:cNvPr id="15" name="Graphic 14" descr="Badge 1 with solid fill">
            <a:extLst>
              <a:ext uri="{FF2B5EF4-FFF2-40B4-BE49-F238E27FC236}">
                <a16:creationId xmlns:a16="http://schemas.microsoft.com/office/drawing/2014/main" id="{8B9EC5B0-6A8E-3891-F217-54E584CE4B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04880" y="2417524"/>
            <a:ext cx="457200" cy="457200"/>
          </a:xfrm>
          <a:prstGeom prst="rect">
            <a:avLst/>
          </a:prstGeom>
        </p:spPr>
      </p:pic>
      <p:pic>
        <p:nvPicPr>
          <p:cNvPr id="13" name="Graphic 12" descr="Badge with solid fill">
            <a:extLst>
              <a:ext uri="{FF2B5EF4-FFF2-40B4-BE49-F238E27FC236}">
                <a16:creationId xmlns:a16="http://schemas.microsoft.com/office/drawing/2014/main" id="{9FF71E48-4354-0853-A6C7-E8BC51BC49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28049" y="4230666"/>
            <a:ext cx="457200" cy="457200"/>
          </a:xfrm>
          <a:prstGeom prst="rect">
            <a:avLst/>
          </a:prstGeom>
        </p:spPr>
      </p:pic>
      <p:pic>
        <p:nvPicPr>
          <p:cNvPr id="14" name="Picture 13" descr="Graphical user interface, application&#10;&#10;Description automatically generated">
            <a:extLst>
              <a:ext uri="{FF2B5EF4-FFF2-40B4-BE49-F238E27FC236}">
                <a16:creationId xmlns:a16="http://schemas.microsoft.com/office/drawing/2014/main" id="{3074DF4F-51DC-66DA-0583-815F30568933}"/>
              </a:ext>
            </a:extLst>
          </p:cNvPr>
          <p:cNvPicPr>
            <a:picLocks noChangeAspect="1"/>
          </p:cNvPicPr>
          <p:nvPr/>
        </p:nvPicPr>
        <p:blipFill rotWithShape="1">
          <a:blip r:embed="rId12"/>
          <a:srcRect b="51044"/>
          <a:stretch/>
        </p:blipFill>
        <p:spPr>
          <a:xfrm>
            <a:off x="137787" y="4089256"/>
            <a:ext cx="5886498" cy="2428653"/>
          </a:xfrm>
          <a:prstGeom prst="rect">
            <a:avLst/>
          </a:prstGeom>
          <a:ln>
            <a:noFill/>
          </a:ln>
          <a:effectLst>
            <a:outerShdw blurRad="190500" algn="tl" rotWithShape="0">
              <a:srgbClr val="000000">
                <a:alpha val="70000"/>
              </a:srgbClr>
            </a:outerShdw>
          </a:effectLst>
        </p:spPr>
      </p:pic>
      <p:pic>
        <p:nvPicPr>
          <p:cNvPr id="18" name="Graphic 17" descr="Badge New with solid fill">
            <a:extLst>
              <a:ext uri="{FF2B5EF4-FFF2-40B4-BE49-F238E27FC236}">
                <a16:creationId xmlns:a16="http://schemas.microsoft.com/office/drawing/2014/main" id="{4E1CEE90-3F24-6B2E-58B5-06C32DF1ECD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5261" y="4787743"/>
            <a:ext cx="457200" cy="457200"/>
          </a:xfrm>
          <a:prstGeom prst="rect">
            <a:avLst/>
          </a:prstGeom>
        </p:spPr>
      </p:pic>
    </p:spTree>
    <p:extLst>
      <p:ext uri="{BB962C8B-B14F-4D97-AF65-F5344CB8AC3E}">
        <p14:creationId xmlns:p14="http://schemas.microsoft.com/office/powerpoint/2010/main" val="2151219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7AD2B-2934-CDEB-AFD6-29699C9D6E1A}"/>
              </a:ext>
            </a:extLst>
          </p:cNvPr>
          <p:cNvSpPr>
            <a:spLocks noGrp="1"/>
          </p:cNvSpPr>
          <p:nvPr>
            <p:ph type="title"/>
          </p:nvPr>
        </p:nvSpPr>
        <p:spPr/>
        <p:txBody>
          <a:bodyPr/>
          <a:lstStyle/>
          <a:p>
            <a:r>
              <a:rPr lang="en-US" dirty="0">
                <a:cs typeface="Calibri Light"/>
              </a:rPr>
              <a:t>Strategies for Zoom Pro and Panopto in a Large Undergraduate Course</a:t>
            </a:r>
            <a:endParaRPr lang="en-US" dirty="0"/>
          </a:p>
        </p:txBody>
      </p:sp>
      <p:pic>
        <p:nvPicPr>
          <p:cNvPr id="4" name="Picture 4" descr="A picture containing text, indoor, screen, electronics&#10;&#10;Description automatically generated">
            <a:extLst>
              <a:ext uri="{FF2B5EF4-FFF2-40B4-BE49-F238E27FC236}">
                <a16:creationId xmlns:a16="http://schemas.microsoft.com/office/drawing/2014/main" id="{DBD8654A-E589-A9AC-2C79-FFD8C9543E72}"/>
              </a:ext>
            </a:extLst>
          </p:cNvPr>
          <p:cNvPicPr>
            <a:picLocks noGrp="1" noChangeAspect="1"/>
          </p:cNvPicPr>
          <p:nvPr>
            <p:ph idx="1"/>
          </p:nvPr>
        </p:nvPicPr>
        <p:blipFill>
          <a:blip r:embed="rId2"/>
          <a:stretch>
            <a:fillRect/>
          </a:stretch>
        </p:blipFill>
        <p:spPr>
          <a:xfrm>
            <a:off x="5698193" y="1825625"/>
            <a:ext cx="6760235" cy="4351338"/>
          </a:xfrm>
        </p:spPr>
      </p:pic>
      <p:sp>
        <p:nvSpPr>
          <p:cNvPr id="5" name="TextBox 4">
            <a:extLst>
              <a:ext uri="{FF2B5EF4-FFF2-40B4-BE49-F238E27FC236}">
                <a16:creationId xmlns:a16="http://schemas.microsoft.com/office/drawing/2014/main" id="{926F7F30-03C3-69D2-FBA4-0BA5227C87FC}"/>
              </a:ext>
            </a:extLst>
          </p:cNvPr>
          <p:cNvSpPr txBox="1"/>
          <p:nvPr/>
        </p:nvSpPr>
        <p:spPr>
          <a:xfrm>
            <a:off x="834258" y="2726120"/>
            <a:ext cx="646386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Arial" panose="020B0604020202020204" pitchFamily="34" charset="0"/>
              <a:buChar char="•"/>
            </a:pPr>
            <a:r>
              <a:rPr lang="en-US" sz="3800" dirty="0">
                <a:cs typeface="Calibri" panose="020F0502020204030204"/>
              </a:rPr>
              <a:t>Alternative Hosts</a:t>
            </a:r>
          </a:p>
          <a:p>
            <a:pPr marL="571500" indent="-571500">
              <a:buFont typeface="Arial" panose="020B0604020202020204" pitchFamily="34" charset="0"/>
              <a:buChar char="•"/>
            </a:pPr>
            <a:endParaRPr lang="en-US" sz="3800" dirty="0">
              <a:cs typeface="Calibri" panose="020F0502020204030204"/>
            </a:endParaRPr>
          </a:p>
          <a:p>
            <a:pPr marL="571500" indent="-571500">
              <a:buFont typeface="Arial" panose="020B0604020202020204" pitchFamily="34" charset="0"/>
              <a:buChar char="•"/>
            </a:pPr>
            <a:r>
              <a:rPr lang="en-US" sz="3800" dirty="0">
                <a:cs typeface="Calibri" panose="020F0502020204030204"/>
              </a:rPr>
              <a:t>Panopto Folders</a:t>
            </a:r>
          </a:p>
        </p:txBody>
      </p:sp>
    </p:spTree>
    <p:extLst>
      <p:ext uri="{BB962C8B-B14F-4D97-AF65-F5344CB8AC3E}">
        <p14:creationId xmlns:p14="http://schemas.microsoft.com/office/powerpoint/2010/main" val="237244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C9951F-B3BE-C7CF-8D45-D736DDF644FB}"/>
              </a:ext>
            </a:extLst>
          </p:cNvPr>
          <p:cNvSpPr>
            <a:spLocks noGrp="1"/>
          </p:cNvSpPr>
          <p:nvPr>
            <p:ph type="title"/>
          </p:nvPr>
        </p:nvSpPr>
        <p:spPr>
          <a:xfrm>
            <a:off x="838201" y="365125"/>
            <a:ext cx="5251316" cy="1807305"/>
          </a:xfrm>
        </p:spPr>
        <p:txBody>
          <a:bodyPr>
            <a:normAutofit/>
          </a:bodyPr>
          <a:lstStyle/>
          <a:p>
            <a:pPr algn="ctr"/>
            <a:r>
              <a:rPr lang="en-US" dirty="0"/>
              <a:t>Weekly Announcements </a:t>
            </a:r>
          </a:p>
        </p:txBody>
      </p:sp>
      <p:sp>
        <p:nvSpPr>
          <p:cNvPr id="3" name="Content Placeholder 2">
            <a:extLst>
              <a:ext uri="{FF2B5EF4-FFF2-40B4-BE49-F238E27FC236}">
                <a16:creationId xmlns:a16="http://schemas.microsoft.com/office/drawing/2014/main" id="{BE0C115F-5F1C-6075-0F8E-1D6E1B337CBE}"/>
              </a:ext>
            </a:extLst>
          </p:cNvPr>
          <p:cNvSpPr>
            <a:spLocks noGrp="1"/>
          </p:cNvSpPr>
          <p:nvPr>
            <p:ph idx="1"/>
          </p:nvPr>
        </p:nvSpPr>
        <p:spPr>
          <a:xfrm>
            <a:off x="835153" y="2172430"/>
            <a:ext cx="4619621" cy="3843666"/>
          </a:xfrm>
        </p:spPr>
        <p:txBody>
          <a:bodyPr>
            <a:noAutofit/>
          </a:bodyPr>
          <a:lstStyle/>
          <a:p>
            <a:r>
              <a:rPr lang="en-US" sz="3600" dirty="0"/>
              <a:t>Speakers – seeing content of the course as a part of the life of the university</a:t>
            </a:r>
          </a:p>
          <a:p>
            <a:r>
              <a:rPr lang="en-US" sz="3600" dirty="0"/>
              <a:t>Deadlines </a:t>
            </a:r>
          </a:p>
          <a:p>
            <a:r>
              <a:rPr lang="en-US" sz="3600" dirty="0"/>
              <a:t>Additional resources</a:t>
            </a:r>
          </a:p>
          <a:p>
            <a:r>
              <a:rPr lang="en-US" sz="3600" dirty="0"/>
              <a:t>What to expect for the week </a:t>
            </a:r>
          </a:p>
        </p:txBody>
      </p:sp>
      <p:pic>
        <p:nvPicPr>
          <p:cNvPr id="5" name="Picture 4" descr="Chart, sunburst chart&#10;&#10;Description automatically generated">
            <a:extLst>
              <a:ext uri="{FF2B5EF4-FFF2-40B4-BE49-F238E27FC236}">
                <a16:creationId xmlns:a16="http://schemas.microsoft.com/office/drawing/2014/main" id="{86CC9801-644F-C7FE-4C3E-0D8EB7B1A44A}"/>
              </a:ext>
            </a:extLst>
          </p:cNvPr>
          <p:cNvPicPr>
            <a:picLocks noChangeAspect="1"/>
          </p:cNvPicPr>
          <p:nvPr/>
        </p:nvPicPr>
        <p:blipFill rotWithShape="1">
          <a:blip r:embed="rId2"/>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5815640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oy, LEGO&#10;&#10;Description automatically generated">
            <a:extLst>
              <a:ext uri="{FF2B5EF4-FFF2-40B4-BE49-F238E27FC236}">
                <a16:creationId xmlns:a16="http://schemas.microsoft.com/office/drawing/2014/main" id="{E53014F6-9BCC-0655-30EA-8D748A8D0E16}"/>
              </a:ext>
            </a:extLst>
          </p:cNvPr>
          <p:cNvPicPr>
            <a:picLocks noChangeAspect="1"/>
          </p:cNvPicPr>
          <p:nvPr/>
        </p:nvPicPr>
        <p:blipFill rotWithShape="1">
          <a:blip r:embed="rId2">
            <a:alphaModFix amt="40000"/>
          </a:blip>
          <a:srcRect l="5362" r="5749"/>
          <a:stretch/>
        </p:blipFill>
        <p:spPr>
          <a:xfrm>
            <a:off x="20" y="10"/>
            <a:ext cx="12191979" cy="6857990"/>
          </a:xfrm>
          <a:prstGeom prst="rect">
            <a:avLst/>
          </a:prstGeom>
        </p:spPr>
      </p:pic>
      <p:sp>
        <p:nvSpPr>
          <p:cNvPr id="2" name="Title 1">
            <a:extLst>
              <a:ext uri="{FF2B5EF4-FFF2-40B4-BE49-F238E27FC236}">
                <a16:creationId xmlns:a16="http://schemas.microsoft.com/office/drawing/2014/main" id="{80309EC9-1455-6B3A-7B2A-D168089D727E}"/>
              </a:ext>
            </a:extLst>
          </p:cNvPr>
          <p:cNvSpPr>
            <a:spLocks noGrp="1"/>
          </p:cNvSpPr>
          <p:nvPr>
            <p:ph type="title"/>
          </p:nvPr>
        </p:nvSpPr>
        <p:spPr>
          <a:xfrm>
            <a:off x="838200" y="365125"/>
            <a:ext cx="10515600" cy="1325563"/>
          </a:xfrm>
        </p:spPr>
        <p:txBody>
          <a:bodyPr>
            <a:normAutofit/>
          </a:bodyPr>
          <a:lstStyle/>
          <a:p>
            <a:r>
              <a:rPr lang="en-US" sz="5400" dirty="0">
                <a:solidFill>
                  <a:srgbClr val="FFFFFF"/>
                </a:solidFill>
              </a:rPr>
              <a:t>Canvas Discussion Forum </a:t>
            </a:r>
          </a:p>
        </p:txBody>
      </p:sp>
      <p:sp>
        <p:nvSpPr>
          <p:cNvPr id="21"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4E3FEA4-5AE5-8391-DEEA-5BB47236320F}"/>
              </a:ext>
            </a:extLst>
          </p:cNvPr>
          <p:cNvSpPr>
            <a:spLocks noGrp="1"/>
          </p:cNvSpPr>
          <p:nvPr>
            <p:ph idx="1"/>
          </p:nvPr>
        </p:nvSpPr>
        <p:spPr>
          <a:xfrm>
            <a:off x="838200" y="2004446"/>
            <a:ext cx="10515600" cy="4176897"/>
          </a:xfrm>
        </p:spPr>
        <p:txBody>
          <a:bodyPr>
            <a:normAutofit/>
          </a:bodyPr>
          <a:lstStyle/>
          <a:p>
            <a:r>
              <a:rPr lang="en-US" sz="4000" dirty="0">
                <a:solidFill>
                  <a:srgbClr val="FFFFFF"/>
                </a:solidFill>
              </a:rPr>
              <a:t>TA specific forums &amp; general forum for assignment and class questions  </a:t>
            </a:r>
          </a:p>
          <a:p>
            <a:r>
              <a:rPr lang="en-US" sz="4000" dirty="0">
                <a:solidFill>
                  <a:srgbClr val="FFFFFF"/>
                </a:solidFill>
              </a:rPr>
              <a:t>TA’s sign up for specific weeks to monitor closely </a:t>
            </a:r>
          </a:p>
          <a:p>
            <a:r>
              <a:rPr lang="en-US" sz="4000" dirty="0">
                <a:solidFill>
                  <a:srgbClr val="FFFFFF"/>
                </a:solidFill>
              </a:rPr>
              <a:t>Previous class used Slack - pro’s and con’s</a:t>
            </a:r>
          </a:p>
          <a:p>
            <a:r>
              <a:rPr lang="en-US" sz="4000" dirty="0">
                <a:solidFill>
                  <a:srgbClr val="FFFFFF"/>
                </a:solidFill>
              </a:rPr>
              <a:t>Anonymous or not? </a:t>
            </a:r>
          </a:p>
        </p:txBody>
      </p:sp>
    </p:spTree>
    <p:extLst>
      <p:ext uri="{BB962C8B-B14F-4D97-AF65-F5344CB8AC3E}">
        <p14:creationId xmlns:p14="http://schemas.microsoft.com/office/powerpoint/2010/main" val="1206147309"/>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FA5802-0AB0-A78C-CBAC-C7D74BC7F46F}"/>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Teams chat for TA’s </a:t>
            </a:r>
          </a:p>
        </p:txBody>
      </p:sp>
      <p:sp>
        <p:nvSpPr>
          <p:cNvPr id="6" name="TextBox 5">
            <a:extLst>
              <a:ext uri="{FF2B5EF4-FFF2-40B4-BE49-F238E27FC236}">
                <a16:creationId xmlns:a16="http://schemas.microsoft.com/office/drawing/2014/main" id="{FB1AEB61-C1F4-7427-573F-2BBD6D506FFD}"/>
              </a:ext>
            </a:extLst>
          </p:cNvPr>
          <p:cNvSpPr txBox="1"/>
          <p:nvPr/>
        </p:nvSpPr>
        <p:spPr>
          <a:xfrm>
            <a:off x="838200" y="1919235"/>
            <a:ext cx="4619621" cy="4257728"/>
          </a:xfrm>
          <a:prstGeom prst="rect">
            <a:avLst/>
          </a:prstGeom>
        </p:spPr>
        <p:txBody>
          <a:bodyPr vert="horz" lIns="91440" tIns="45720" rIns="91440" bIns="45720" rtlCol="0">
            <a:normAutofit/>
          </a:bodyPr>
          <a:lstStyle/>
          <a:p>
            <a:pPr marL="285750" indent="-228600" defTabSz="914400">
              <a:lnSpc>
                <a:spcPct val="90000"/>
              </a:lnSpc>
              <a:spcAft>
                <a:spcPts val="600"/>
              </a:spcAft>
              <a:buFont typeface="Arial" panose="020B0604020202020204" pitchFamily="34" charset="0"/>
              <a:buChar char="•"/>
            </a:pPr>
            <a:r>
              <a:rPr lang="en-US" sz="3200" dirty="0"/>
              <a:t>Keeps communication lines open</a:t>
            </a:r>
          </a:p>
          <a:p>
            <a:pPr marL="285750" indent="-228600" defTabSz="914400">
              <a:lnSpc>
                <a:spcPct val="90000"/>
              </a:lnSpc>
              <a:spcAft>
                <a:spcPts val="600"/>
              </a:spcAft>
              <a:buFont typeface="Arial" panose="020B0604020202020204" pitchFamily="34" charset="0"/>
              <a:buChar char="•"/>
            </a:pPr>
            <a:r>
              <a:rPr lang="en-US" sz="3200" dirty="0"/>
              <a:t>Cuts down on emails</a:t>
            </a:r>
          </a:p>
          <a:p>
            <a:pPr marL="285750" indent="-228600" defTabSz="914400">
              <a:lnSpc>
                <a:spcPct val="90000"/>
              </a:lnSpc>
              <a:spcAft>
                <a:spcPts val="600"/>
              </a:spcAft>
              <a:buFont typeface="Arial" panose="020B0604020202020204" pitchFamily="34" charset="0"/>
              <a:buChar char="•"/>
            </a:pPr>
            <a:r>
              <a:rPr lang="en-US" sz="3200" dirty="0"/>
              <a:t>Allows for “crowd sourcing” ideas for handling challenges </a:t>
            </a:r>
          </a:p>
        </p:txBody>
      </p:sp>
      <p:pic>
        <p:nvPicPr>
          <p:cNvPr id="5" name="Content Placeholder 4" descr="A picture containing text, vector graphics, toy&#10;&#10;Description automatically generated">
            <a:extLst>
              <a:ext uri="{FF2B5EF4-FFF2-40B4-BE49-F238E27FC236}">
                <a16:creationId xmlns:a16="http://schemas.microsoft.com/office/drawing/2014/main" id="{8A615F38-2599-35D0-8E41-424EEF4CFE5E}"/>
              </a:ext>
            </a:extLst>
          </p:cNvPr>
          <p:cNvPicPr>
            <a:picLocks noGrp="1" noChangeAspect="1"/>
          </p:cNvPicPr>
          <p:nvPr>
            <p:ph idx="1"/>
          </p:nvPr>
        </p:nvPicPr>
        <p:blipFill rotWithShape="1">
          <a:blip r:embed="rId2"/>
          <a:srcRect l="19127" r="1566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317242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Many question marks on black background">
            <a:extLst>
              <a:ext uri="{FF2B5EF4-FFF2-40B4-BE49-F238E27FC236}">
                <a16:creationId xmlns:a16="http://schemas.microsoft.com/office/drawing/2014/main" id="{52E746F0-D828-B76F-DCA4-7275C4A8A694}"/>
              </a:ext>
            </a:extLst>
          </p:cNvPr>
          <p:cNvPicPr>
            <a:picLocks noChangeAspect="1"/>
          </p:cNvPicPr>
          <p:nvPr/>
        </p:nvPicPr>
        <p:blipFill rotWithShape="1">
          <a:blip r:embed="rId2">
            <a:alphaModFix amt="50000"/>
          </a:blip>
          <a:srcRect t="7787"/>
          <a:stretch/>
        </p:blipFill>
        <p:spPr>
          <a:xfrm>
            <a:off x="20" y="1"/>
            <a:ext cx="12191980" cy="6857999"/>
          </a:xfrm>
          <a:prstGeom prst="rect">
            <a:avLst/>
          </a:prstGeom>
        </p:spPr>
      </p:pic>
      <p:sp>
        <p:nvSpPr>
          <p:cNvPr id="2" name="Title 1">
            <a:extLst>
              <a:ext uri="{FF2B5EF4-FFF2-40B4-BE49-F238E27FC236}">
                <a16:creationId xmlns:a16="http://schemas.microsoft.com/office/drawing/2014/main" id="{E14B2A5C-9B47-638A-F15F-9A761E0531BD}"/>
              </a:ext>
            </a:extLst>
          </p:cNvPr>
          <p:cNvSpPr>
            <a:spLocks noGrp="1"/>
          </p:cNvSpPr>
          <p:nvPr>
            <p:ph type="title"/>
          </p:nvPr>
        </p:nvSpPr>
        <p:spPr>
          <a:xfrm>
            <a:off x="225250" y="3503822"/>
            <a:ext cx="10515600" cy="2900518"/>
          </a:xfrm>
        </p:spPr>
        <p:txBody>
          <a:bodyPr vert="horz" lIns="91440" tIns="45720" rIns="91440" bIns="45720" rtlCol="0" anchor="b">
            <a:normAutofit/>
          </a:bodyPr>
          <a:lstStyle/>
          <a:p>
            <a:r>
              <a:rPr lang="en-US" sz="6600" b="1" dirty="0">
                <a:solidFill>
                  <a:srgbClr val="FFFFFF"/>
                </a:solidFill>
              </a:rPr>
              <a:t>Questions?</a:t>
            </a:r>
          </a:p>
        </p:txBody>
      </p:sp>
    </p:spTree>
    <p:extLst>
      <p:ext uri="{BB962C8B-B14F-4D97-AF65-F5344CB8AC3E}">
        <p14:creationId xmlns:p14="http://schemas.microsoft.com/office/powerpoint/2010/main" val="3744423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02DB-68DF-B206-F6A3-BB48AE4CC3EE}"/>
              </a:ext>
            </a:extLst>
          </p:cNvPr>
          <p:cNvSpPr>
            <a:spLocks noGrp="1"/>
          </p:cNvSpPr>
          <p:nvPr>
            <p:ph type="title"/>
          </p:nvPr>
        </p:nvSpPr>
        <p:spPr>
          <a:xfrm>
            <a:off x="838200" y="690"/>
            <a:ext cx="10515600" cy="1325563"/>
          </a:xfrm>
        </p:spPr>
        <p:txBody>
          <a:bodyPr>
            <a:normAutofit/>
          </a:bodyPr>
          <a:lstStyle/>
          <a:p>
            <a:r>
              <a:rPr lang="en-US" sz="3600" dirty="0"/>
              <a:t>Strategies for Zoom Pro &amp; Panopto: Alternative Hosts</a:t>
            </a:r>
            <a:endParaRPr lang="en-US" sz="3600">
              <a:cs typeface="Calibri Light"/>
            </a:endParaRPr>
          </a:p>
        </p:txBody>
      </p:sp>
      <p:pic>
        <p:nvPicPr>
          <p:cNvPr id="4" name="Picture 4" descr="Graphical user interface, text, application, email&#10;&#10;Description automatically generated">
            <a:extLst>
              <a:ext uri="{FF2B5EF4-FFF2-40B4-BE49-F238E27FC236}">
                <a16:creationId xmlns:a16="http://schemas.microsoft.com/office/drawing/2014/main" id="{3EA59C26-EE30-1C60-CBB0-82C5DE0D3E8A}"/>
              </a:ext>
            </a:extLst>
          </p:cNvPr>
          <p:cNvPicPr>
            <a:picLocks noGrp="1" noChangeAspect="1"/>
          </p:cNvPicPr>
          <p:nvPr>
            <p:ph idx="1"/>
          </p:nvPr>
        </p:nvPicPr>
        <p:blipFill>
          <a:blip r:embed="rId3"/>
          <a:stretch>
            <a:fillRect/>
          </a:stretch>
        </p:blipFill>
        <p:spPr>
          <a:xfrm>
            <a:off x="555406" y="1328669"/>
            <a:ext cx="11070143" cy="51906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0DD9B3AB-8F89-9E0C-99D6-912010F4630D}"/>
              </a:ext>
            </a:extLst>
          </p:cNvPr>
          <p:cNvSpPr/>
          <p:nvPr/>
        </p:nvSpPr>
        <p:spPr>
          <a:xfrm>
            <a:off x="2689087" y="3925955"/>
            <a:ext cx="9210260" cy="123687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071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02DB-68DF-B206-F6A3-BB48AE4CC3EE}"/>
              </a:ext>
            </a:extLst>
          </p:cNvPr>
          <p:cNvSpPr>
            <a:spLocks noGrp="1"/>
          </p:cNvSpPr>
          <p:nvPr>
            <p:ph type="title"/>
          </p:nvPr>
        </p:nvSpPr>
        <p:spPr>
          <a:xfrm>
            <a:off x="838200" y="690"/>
            <a:ext cx="10875033" cy="1325563"/>
          </a:xfrm>
        </p:spPr>
        <p:txBody>
          <a:bodyPr>
            <a:normAutofit/>
          </a:bodyPr>
          <a:lstStyle/>
          <a:p>
            <a:r>
              <a:rPr lang="en-US" sz="3600" dirty="0"/>
              <a:t>Strategies for Zoom Pro &amp; Panopto: Folders for Recordings</a:t>
            </a:r>
            <a:endParaRPr lang="en-US" sz="3600" dirty="0">
              <a:cs typeface="Calibri Light"/>
            </a:endParaRPr>
          </a:p>
        </p:txBody>
      </p:sp>
      <p:pic>
        <p:nvPicPr>
          <p:cNvPr id="7" name="Picture 7" descr="Graphical user interface, text, application&#10;&#10;Description automatically generated">
            <a:extLst>
              <a:ext uri="{FF2B5EF4-FFF2-40B4-BE49-F238E27FC236}">
                <a16:creationId xmlns:a16="http://schemas.microsoft.com/office/drawing/2014/main" id="{10E1E52D-6492-D8D8-2B26-E6AFF817E58D}"/>
              </a:ext>
            </a:extLst>
          </p:cNvPr>
          <p:cNvPicPr>
            <a:picLocks noGrp="1" noChangeAspect="1"/>
          </p:cNvPicPr>
          <p:nvPr>
            <p:ph idx="1"/>
          </p:nvPr>
        </p:nvPicPr>
        <p:blipFill>
          <a:blip r:embed="rId3"/>
          <a:stretch>
            <a:fillRect/>
          </a:stretch>
        </p:blipFill>
        <p:spPr>
          <a:xfrm>
            <a:off x="-10063" y="1239008"/>
            <a:ext cx="12197750" cy="4820083"/>
          </a:xfrm>
        </p:spPr>
      </p:pic>
      <p:sp>
        <p:nvSpPr>
          <p:cNvPr id="5" name="Oval 4">
            <a:extLst>
              <a:ext uri="{FF2B5EF4-FFF2-40B4-BE49-F238E27FC236}">
                <a16:creationId xmlns:a16="http://schemas.microsoft.com/office/drawing/2014/main" id="{0DD9B3AB-8F89-9E0C-99D6-912010F4630D}"/>
              </a:ext>
            </a:extLst>
          </p:cNvPr>
          <p:cNvSpPr/>
          <p:nvPr/>
        </p:nvSpPr>
        <p:spPr>
          <a:xfrm>
            <a:off x="3925540" y="2962672"/>
            <a:ext cx="3099882" cy="93494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6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02DB-68DF-B206-F6A3-BB48AE4CC3EE}"/>
              </a:ext>
            </a:extLst>
          </p:cNvPr>
          <p:cNvSpPr>
            <a:spLocks noGrp="1"/>
          </p:cNvSpPr>
          <p:nvPr>
            <p:ph type="title"/>
          </p:nvPr>
        </p:nvSpPr>
        <p:spPr>
          <a:xfrm>
            <a:off x="838200" y="690"/>
            <a:ext cx="10875033" cy="1325563"/>
          </a:xfrm>
        </p:spPr>
        <p:txBody>
          <a:bodyPr>
            <a:normAutofit/>
          </a:bodyPr>
          <a:lstStyle/>
          <a:p>
            <a:r>
              <a:rPr lang="en-US" sz="3600" dirty="0"/>
              <a:t>Strategies for Zoom Pro &amp; Panopto: Folders for Recordings</a:t>
            </a:r>
            <a:endParaRPr lang="en-US" sz="3600" dirty="0">
              <a:cs typeface="Calibri Light"/>
            </a:endParaRPr>
          </a:p>
        </p:txBody>
      </p:sp>
      <p:pic>
        <p:nvPicPr>
          <p:cNvPr id="7" name="Picture 7" descr="Graphical user interface, text, application&#10;&#10;Description automatically generated">
            <a:extLst>
              <a:ext uri="{FF2B5EF4-FFF2-40B4-BE49-F238E27FC236}">
                <a16:creationId xmlns:a16="http://schemas.microsoft.com/office/drawing/2014/main" id="{10E1E52D-6492-D8D8-2B26-E6AFF817E58D}"/>
              </a:ext>
            </a:extLst>
          </p:cNvPr>
          <p:cNvPicPr>
            <a:picLocks noGrp="1" noChangeAspect="1"/>
          </p:cNvPicPr>
          <p:nvPr>
            <p:ph idx="1"/>
          </p:nvPr>
        </p:nvPicPr>
        <p:blipFill>
          <a:blip r:embed="rId3"/>
          <a:stretch>
            <a:fillRect/>
          </a:stretch>
        </p:blipFill>
        <p:spPr>
          <a:xfrm>
            <a:off x="-10063" y="1239008"/>
            <a:ext cx="12197750" cy="4820083"/>
          </a:xfrm>
        </p:spPr>
      </p:pic>
      <p:sp>
        <p:nvSpPr>
          <p:cNvPr id="5" name="Oval 4">
            <a:extLst>
              <a:ext uri="{FF2B5EF4-FFF2-40B4-BE49-F238E27FC236}">
                <a16:creationId xmlns:a16="http://schemas.microsoft.com/office/drawing/2014/main" id="{0DD9B3AB-8F89-9E0C-99D6-912010F4630D}"/>
              </a:ext>
            </a:extLst>
          </p:cNvPr>
          <p:cNvSpPr/>
          <p:nvPr/>
        </p:nvSpPr>
        <p:spPr>
          <a:xfrm>
            <a:off x="9719615" y="2042521"/>
            <a:ext cx="986411" cy="93494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30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02DB-68DF-B206-F6A3-BB48AE4CC3EE}"/>
              </a:ext>
            </a:extLst>
          </p:cNvPr>
          <p:cNvSpPr>
            <a:spLocks noGrp="1"/>
          </p:cNvSpPr>
          <p:nvPr>
            <p:ph type="title"/>
          </p:nvPr>
        </p:nvSpPr>
        <p:spPr>
          <a:xfrm>
            <a:off x="838200" y="690"/>
            <a:ext cx="10875033" cy="1325563"/>
          </a:xfrm>
        </p:spPr>
        <p:txBody>
          <a:bodyPr>
            <a:normAutofit/>
          </a:bodyPr>
          <a:lstStyle/>
          <a:p>
            <a:r>
              <a:rPr lang="en-US" sz="3600" dirty="0"/>
              <a:t>Strategies for Zoom Pro &amp; Panopto: Folders for Recordings</a:t>
            </a:r>
            <a:endParaRPr lang="en-US" sz="3600" dirty="0">
              <a:cs typeface="Calibri Light"/>
            </a:endParaRPr>
          </a:p>
        </p:txBody>
      </p:sp>
      <p:pic>
        <p:nvPicPr>
          <p:cNvPr id="6" name="Picture 7" descr="A picture containing graphical user interface&#10;&#10;Description automatically generated">
            <a:extLst>
              <a:ext uri="{FF2B5EF4-FFF2-40B4-BE49-F238E27FC236}">
                <a16:creationId xmlns:a16="http://schemas.microsoft.com/office/drawing/2014/main" id="{32606101-BB4B-7AFF-D2A9-E2A74D018666}"/>
              </a:ext>
            </a:extLst>
          </p:cNvPr>
          <p:cNvPicPr>
            <a:picLocks noGrp="1" noChangeAspect="1"/>
          </p:cNvPicPr>
          <p:nvPr>
            <p:ph idx="1"/>
          </p:nvPr>
        </p:nvPicPr>
        <p:blipFill>
          <a:blip r:embed="rId3"/>
          <a:stretch>
            <a:fillRect/>
          </a:stretch>
        </p:blipFill>
        <p:spPr>
          <a:xfrm>
            <a:off x="1218042" y="1322417"/>
            <a:ext cx="9755915" cy="4351338"/>
          </a:xfrm>
        </p:spPr>
      </p:pic>
      <p:sp>
        <p:nvSpPr>
          <p:cNvPr id="5" name="Oval 4">
            <a:extLst>
              <a:ext uri="{FF2B5EF4-FFF2-40B4-BE49-F238E27FC236}">
                <a16:creationId xmlns:a16="http://schemas.microsoft.com/office/drawing/2014/main" id="{0DD9B3AB-8F89-9E0C-99D6-912010F4630D}"/>
              </a:ext>
            </a:extLst>
          </p:cNvPr>
          <p:cNvSpPr/>
          <p:nvPr/>
        </p:nvSpPr>
        <p:spPr>
          <a:xfrm>
            <a:off x="2214634" y="4184747"/>
            <a:ext cx="8491391" cy="93494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54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02DB-68DF-B206-F6A3-BB48AE4CC3EE}"/>
              </a:ext>
            </a:extLst>
          </p:cNvPr>
          <p:cNvSpPr>
            <a:spLocks noGrp="1"/>
          </p:cNvSpPr>
          <p:nvPr>
            <p:ph type="title"/>
          </p:nvPr>
        </p:nvSpPr>
        <p:spPr>
          <a:xfrm>
            <a:off x="838200" y="690"/>
            <a:ext cx="10875033" cy="1325563"/>
          </a:xfrm>
        </p:spPr>
        <p:txBody>
          <a:bodyPr>
            <a:normAutofit/>
          </a:bodyPr>
          <a:lstStyle/>
          <a:p>
            <a:r>
              <a:rPr lang="en-US" sz="3600" dirty="0"/>
              <a:t>Strategies for Zoom Pro &amp; Panopto: Folders for Recordings</a:t>
            </a:r>
            <a:endParaRPr lang="en-US" sz="3600" dirty="0">
              <a:cs typeface="Calibri Light"/>
            </a:endParaRPr>
          </a:p>
        </p:txBody>
      </p:sp>
      <p:pic>
        <p:nvPicPr>
          <p:cNvPr id="7" name="Picture 7" descr="Graphical user interface, text, application&#10;&#10;Description automatically generated">
            <a:extLst>
              <a:ext uri="{FF2B5EF4-FFF2-40B4-BE49-F238E27FC236}">
                <a16:creationId xmlns:a16="http://schemas.microsoft.com/office/drawing/2014/main" id="{10E1E52D-6492-D8D8-2B26-E6AFF817E58D}"/>
              </a:ext>
            </a:extLst>
          </p:cNvPr>
          <p:cNvPicPr>
            <a:picLocks noGrp="1" noChangeAspect="1"/>
          </p:cNvPicPr>
          <p:nvPr>
            <p:ph idx="1"/>
          </p:nvPr>
        </p:nvPicPr>
        <p:blipFill>
          <a:blip r:embed="rId3"/>
          <a:stretch>
            <a:fillRect/>
          </a:stretch>
        </p:blipFill>
        <p:spPr>
          <a:xfrm>
            <a:off x="-10063" y="1239008"/>
            <a:ext cx="12197750" cy="4820083"/>
          </a:xfrm>
        </p:spPr>
      </p:pic>
      <p:sp>
        <p:nvSpPr>
          <p:cNvPr id="5" name="Oval 4">
            <a:extLst>
              <a:ext uri="{FF2B5EF4-FFF2-40B4-BE49-F238E27FC236}">
                <a16:creationId xmlns:a16="http://schemas.microsoft.com/office/drawing/2014/main" id="{0DD9B3AB-8F89-9E0C-99D6-912010F4630D}"/>
              </a:ext>
            </a:extLst>
          </p:cNvPr>
          <p:cNvSpPr/>
          <p:nvPr/>
        </p:nvSpPr>
        <p:spPr>
          <a:xfrm>
            <a:off x="8181238" y="2962672"/>
            <a:ext cx="2352260" cy="93494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63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02DB-68DF-B206-F6A3-BB48AE4CC3EE}"/>
              </a:ext>
            </a:extLst>
          </p:cNvPr>
          <p:cNvSpPr>
            <a:spLocks noGrp="1"/>
          </p:cNvSpPr>
          <p:nvPr>
            <p:ph type="title"/>
          </p:nvPr>
        </p:nvSpPr>
        <p:spPr>
          <a:xfrm>
            <a:off x="838200" y="690"/>
            <a:ext cx="10875033" cy="1325563"/>
          </a:xfrm>
        </p:spPr>
        <p:txBody>
          <a:bodyPr>
            <a:normAutofit/>
          </a:bodyPr>
          <a:lstStyle/>
          <a:p>
            <a:r>
              <a:rPr lang="en-US" sz="3600" dirty="0"/>
              <a:t>Strategies for Zoom Pro &amp; Panopto: Folders for Recordings</a:t>
            </a:r>
            <a:endParaRPr lang="en-US" sz="3600" dirty="0">
              <a:cs typeface="Calibri Light"/>
            </a:endParaRPr>
          </a:p>
        </p:txBody>
      </p:sp>
      <p:pic>
        <p:nvPicPr>
          <p:cNvPr id="6" name="Picture 7" descr="Graphical user interface, text, application&#10;&#10;Description automatically generated">
            <a:extLst>
              <a:ext uri="{FF2B5EF4-FFF2-40B4-BE49-F238E27FC236}">
                <a16:creationId xmlns:a16="http://schemas.microsoft.com/office/drawing/2014/main" id="{7E849BDA-A6EA-FEC3-4B5E-D84A80504FF7}"/>
              </a:ext>
            </a:extLst>
          </p:cNvPr>
          <p:cNvPicPr>
            <a:picLocks noGrp="1" noChangeAspect="1"/>
          </p:cNvPicPr>
          <p:nvPr>
            <p:ph idx="1"/>
          </p:nvPr>
        </p:nvPicPr>
        <p:blipFill>
          <a:blip r:embed="rId3"/>
          <a:stretch>
            <a:fillRect/>
          </a:stretch>
        </p:blipFill>
        <p:spPr>
          <a:xfrm>
            <a:off x="1192543" y="1250532"/>
            <a:ext cx="10166348" cy="5041451"/>
          </a:xfrm>
        </p:spPr>
      </p:pic>
    </p:spTree>
    <p:extLst>
      <p:ext uri="{BB962C8B-B14F-4D97-AF65-F5344CB8AC3E}">
        <p14:creationId xmlns:p14="http://schemas.microsoft.com/office/powerpoint/2010/main" val="926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F02DB-68DF-B206-F6A3-BB48AE4CC3EE}"/>
              </a:ext>
            </a:extLst>
          </p:cNvPr>
          <p:cNvSpPr>
            <a:spLocks noGrp="1"/>
          </p:cNvSpPr>
          <p:nvPr>
            <p:ph type="title"/>
          </p:nvPr>
        </p:nvSpPr>
        <p:spPr>
          <a:xfrm>
            <a:off x="838200" y="690"/>
            <a:ext cx="10875033" cy="1325563"/>
          </a:xfrm>
        </p:spPr>
        <p:txBody>
          <a:bodyPr>
            <a:normAutofit/>
          </a:bodyPr>
          <a:lstStyle/>
          <a:p>
            <a:r>
              <a:rPr lang="en-US" sz="3600" dirty="0"/>
              <a:t>Strategies for Zoom Pro &amp; Panopto: Folders for Recordings</a:t>
            </a:r>
            <a:endParaRPr lang="en-US" sz="3600" dirty="0">
              <a:cs typeface="Calibri Light"/>
            </a:endParaRPr>
          </a:p>
        </p:txBody>
      </p:sp>
      <p:pic>
        <p:nvPicPr>
          <p:cNvPr id="5" name="Picture 6" descr="Graphical user interface, website&#10;&#10;Description automatically generated">
            <a:extLst>
              <a:ext uri="{FF2B5EF4-FFF2-40B4-BE49-F238E27FC236}">
                <a16:creationId xmlns:a16="http://schemas.microsoft.com/office/drawing/2014/main" id="{4B4C1149-B719-114A-EA8C-9A36E4306281}"/>
              </a:ext>
            </a:extLst>
          </p:cNvPr>
          <p:cNvPicPr>
            <a:picLocks noGrp="1" noChangeAspect="1"/>
          </p:cNvPicPr>
          <p:nvPr>
            <p:ph idx="1"/>
          </p:nvPr>
        </p:nvPicPr>
        <p:blipFill>
          <a:blip r:embed="rId3"/>
          <a:stretch>
            <a:fillRect/>
          </a:stretch>
        </p:blipFill>
        <p:spPr>
          <a:xfrm>
            <a:off x="1162512" y="1149890"/>
            <a:ext cx="9866977" cy="5098960"/>
          </a:xfrm>
        </p:spPr>
      </p:pic>
      <p:sp>
        <p:nvSpPr>
          <p:cNvPr id="8" name="Oval 7">
            <a:extLst>
              <a:ext uri="{FF2B5EF4-FFF2-40B4-BE49-F238E27FC236}">
                <a16:creationId xmlns:a16="http://schemas.microsoft.com/office/drawing/2014/main" id="{EAE876CA-38CC-8F96-4921-103E704FA98F}"/>
              </a:ext>
            </a:extLst>
          </p:cNvPr>
          <p:cNvSpPr/>
          <p:nvPr/>
        </p:nvSpPr>
        <p:spPr>
          <a:xfrm>
            <a:off x="2588446" y="2933917"/>
            <a:ext cx="7945052" cy="47487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649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94FE3DDCBCA4B4DABFF4412A6AAC087" ma:contentTypeVersion="4" ma:contentTypeDescription="Create a new document." ma:contentTypeScope="" ma:versionID="da418604a64ede174cabe6c4fac81513">
  <xsd:schema xmlns:xsd="http://www.w3.org/2001/XMLSchema" xmlns:xs="http://www.w3.org/2001/XMLSchema" xmlns:p="http://schemas.microsoft.com/office/2006/metadata/properties" xmlns:ns2="a6c425b8-613b-464f-8a6f-8791688fa09f" xmlns:ns3="4f12f8c8-7afc-4d8a-a172-cb922bdc0d01" targetNamespace="http://schemas.microsoft.com/office/2006/metadata/properties" ma:root="true" ma:fieldsID="88e6d4c07ed8afe232d66afec65b81e9" ns2:_="" ns3:_="">
    <xsd:import namespace="a6c425b8-613b-464f-8a6f-8791688fa09f"/>
    <xsd:import namespace="4f12f8c8-7afc-4d8a-a172-cb922bdc0d0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c425b8-613b-464f-8a6f-8791688fa0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12f8c8-7afc-4d8a-a172-cb922bdc0d0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718A0B-731C-493D-87FD-3603506DD43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FCB8F29-E32B-4D65-A690-2A263C7917C3}">
  <ds:schemaRefs>
    <ds:schemaRef ds:uri="http://schemas.microsoft.com/sharepoint/v3/contenttype/forms"/>
  </ds:schemaRefs>
</ds:datastoreItem>
</file>

<file path=customXml/itemProps3.xml><?xml version="1.0" encoding="utf-8"?>
<ds:datastoreItem xmlns:ds="http://schemas.openxmlformats.org/officeDocument/2006/customXml" ds:itemID="{ADFEF572-550D-44A3-A8D7-D0D01B4443EF}">
  <ds:schemaRefs>
    <ds:schemaRef ds:uri="4f12f8c8-7afc-4d8a-a172-cb922bdc0d01"/>
    <ds:schemaRef ds:uri="a6c425b8-613b-464f-8a6f-8791688fa0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595</Words>
  <Application>Microsoft Office PowerPoint</Application>
  <PresentationFormat>Widescreen</PresentationFormat>
  <Paragraphs>65</Paragraphs>
  <Slides>23</Slides>
  <Notes>12</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Canvas Strategies for Large Courses</vt:lpstr>
      <vt:lpstr>Strategies for Zoom Pro and Panopto in a Large Undergraduate Course</vt:lpstr>
      <vt:lpstr>Strategies for Zoom Pro &amp; Panopto: Alternative Hosts</vt:lpstr>
      <vt:lpstr>Strategies for Zoom Pro &amp; Panopto: Folders for Recordings</vt:lpstr>
      <vt:lpstr>Strategies for Zoom Pro &amp; Panopto: Folders for Recordings</vt:lpstr>
      <vt:lpstr>Strategies for Zoom Pro &amp; Panopto: Folders for Recordings</vt:lpstr>
      <vt:lpstr>Strategies for Zoom Pro &amp; Panopto: Folders for Recordings</vt:lpstr>
      <vt:lpstr>Strategies for Zoom Pro &amp; Panopto: Folders for Recordings</vt:lpstr>
      <vt:lpstr>Strategies for Zoom Pro &amp; Panopto: Folders for Recordings</vt:lpstr>
      <vt:lpstr>Grading Management Across Large TA Teams </vt:lpstr>
      <vt:lpstr>Canvas New Analytics</vt:lpstr>
      <vt:lpstr>PowerPoint Presentation</vt:lpstr>
      <vt:lpstr>Summary Stats by Grader</vt:lpstr>
      <vt:lpstr>Letter Grade Counts by Grader</vt:lpstr>
      <vt:lpstr>Using Quiz Question Banks</vt:lpstr>
      <vt:lpstr>Question Banking &amp; Quiz Building</vt:lpstr>
      <vt:lpstr>Quiz Bank How-To: “Sandbox” Site</vt:lpstr>
      <vt:lpstr>Quiz Bank How-To: “Sandbox” Site</vt:lpstr>
      <vt:lpstr>Quiz Bank How-To: Course Site</vt:lpstr>
      <vt:lpstr>Weekly Announcements </vt:lpstr>
      <vt:lpstr>Canvas Discussion Forum </vt:lpstr>
      <vt:lpstr>Teams chat for TA’s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Canvas Strategies for Large Courses</dc:title>
  <dc:creator>Tomlinson, Elizabeth Reeves</dc:creator>
  <cp:lastModifiedBy>Dane Emmerling</cp:lastModifiedBy>
  <cp:revision>217</cp:revision>
  <dcterms:created xsi:type="dcterms:W3CDTF">2023-03-20T16:01:04Z</dcterms:created>
  <dcterms:modified xsi:type="dcterms:W3CDTF">2023-03-22T17:35:40Z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0x010100E94FE3DDCBCA4B4DABFF4412A6AAC087</vt:lpwstr>
  </property>
</Properties>
</file>