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8" r:id="rId1"/>
  </p:sldMasterIdLst>
  <p:notesMasterIdLst>
    <p:notesMasterId r:id="rId27"/>
  </p:notesMasterIdLst>
  <p:sldIdLst>
    <p:sldId id="256" r:id="rId2"/>
    <p:sldId id="278" r:id="rId3"/>
    <p:sldId id="288" r:id="rId4"/>
    <p:sldId id="289" r:id="rId5"/>
    <p:sldId id="290" r:id="rId6"/>
    <p:sldId id="291" r:id="rId7"/>
    <p:sldId id="277" r:id="rId8"/>
    <p:sldId id="273" r:id="rId9"/>
    <p:sldId id="263" r:id="rId10"/>
    <p:sldId id="292" r:id="rId11"/>
    <p:sldId id="293" r:id="rId12"/>
    <p:sldId id="294" r:id="rId13"/>
    <p:sldId id="295" r:id="rId14"/>
    <p:sldId id="296" r:id="rId15"/>
    <p:sldId id="279" r:id="rId16"/>
    <p:sldId id="276" r:id="rId17"/>
    <p:sldId id="280" r:id="rId18"/>
    <p:sldId id="301" r:id="rId19"/>
    <p:sldId id="298" r:id="rId20"/>
    <p:sldId id="299" r:id="rId21"/>
    <p:sldId id="300" r:id="rId22"/>
    <p:sldId id="275" r:id="rId23"/>
    <p:sldId id="282" r:id="rId24"/>
    <p:sldId id="302" r:id="rId25"/>
    <p:sldId id="28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0825" autoAdjust="0"/>
    <p:restoredTop sz="96357" autoAdjust="0"/>
  </p:normalViewPr>
  <p:slideViewPr>
    <p:cSldViewPr snapToGrid="0">
      <p:cViewPr varScale="1">
        <p:scale>
          <a:sx n="66" d="100"/>
          <a:sy n="66" d="100"/>
        </p:scale>
        <p:origin x="64" y="204"/>
      </p:cViewPr>
      <p:guideLst/>
    </p:cSldViewPr>
  </p:slideViewPr>
  <p:outlineViewPr>
    <p:cViewPr>
      <p:scale>
        <a:sx n="33" d="100"/>
        <a:sy n="33" d="100"/>
      </p:scale>
      <p:origin x="0" y="-474"/>
    </p:cViewPr>
  </p:outlineViewPr>
  <p:notesTextViewPr>
    <p:cViewPr>
      <p:scale>
        <a:sx n="1" d="1"/>
        <a:sy n="1" d="1"/>
      </p:scale>
      <p:origin x="0" y="0"/>
    </p:cViewPr>
  </p:notesTextViewPr>
  <p:sorterViewPr>
    <p:cViewPr>
      <p:scale>
        <a:sx n="70" d="100"/>
        <a:sy n="70" d="100"/>
      </p:scale>
      <p:origin x="0" y="-42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47325-8736-4FE1-BC27-177A372AFF4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B76A5BB-DA09-4FF5-A466-251A625617D0}">
      <dgm:prSet/>
      <dgm:spPr/>
      <dgm:t>
        <a:bodyPr/>
        <a:lstStyle/>
        <a:p>
          <a:pPr>
            <a:lnSpc>
              <a:spcPct val="100000"/>
            </a:lnSpc>
          </a:pPr>
          <a:r>
            <a:rPr lang="en-US" b="1" dirty="0"/>
            <a:t>Seven Seconds</a:t>
          </a:r>
          <a:r>
            <a:rPr lang="en-US" dirty="0"/>
            <a:t> to make an Impression</a:t>
          </a:r>
        </a:p>
      </dgm:t>
    </dgm:pt>
    <dgm:pt modelId="{5CED87DD-DF6D-4038-98EE-1597779736A1}" type="parTrans" cxnId="{5BF09835-C8D9-40C7-88BE-02EDC28C0A22}">
      <dgm:prSet/>
      <dgm:spPr/>
      <dgm:t>
        <a:bodyPr/>
        <a:lstStyle/>
        <a:p>
          <a:endParaRPr lang="en-US"/>
        </a:p>
      </dgm:t>
    </dgm:pt>
    <dgm:pt modelId="{709ED230-4769-4ED7-8434-7849533B3568}" type="sibTrans" cxnId="{5BF09835-C8D9-40C7-88BE-02EDC28C0A22}">
      <dgm:prSet/>
      <dgm:spPr/>
      <dgm:t>
        <a:bodyPr/>
        <a:lstStyle/>
        <a:p>
          <a:endParaRPr lang="en-US"/>
        </a:p>
      </dgm:t>
    </dgm:pt>
    <dgm:pt modelId="{D984FC01-816E-4BFB-AF26-2910AA49EBD1}">
      <dgm:prSet/>
      <dgm:spPr/>
      <dgm:t>
        <a:bodyPr/>
        <a:lstStyle/>
        <a:p>
          <a:pPr rtl="0">
            <a:lnSpc>
              <a:spcPct val="100000"/>
            </a:lnSpc>
          </a:pPr>
          <a:r>
            <a:rPr lang="en-US" b="1" dirty="0"/>
            <a:t>55 </a:t>
          </a:r>
          <a:r>
            <a:rPr lang="en-US" b="1" dirty="0">
              <a:latin typeface="Century Schoolbook" panose="02040604050505020304"/>
            </a:rPr>
            <a:t>%</a:t>
          </a:r>
          <a:r>
            <a:rPr lang="en-US" dirty="0">
              <a:latin typeface="Century Schoolbook" panose="02040604050505020304"/>
            </a:rPr>
            <a:t> </a:t>
          </a:r>
          <a:r>
            <a:rPr lang="en-US" dirty="0"/>
            <a:t>of first impressions are made by what we </a:t>
          </a:r>
          <a:r>
            <a:rPr lang="en-US" b="1" i="1" dirty="0"/>
            <a:t>see </a:t>
          </a:r>
          <a:r>
            <a:rPr lang="en-US" dirty="0"/>
            <a:t>(visual).</a:t>
          </a:r>
        </a:p>
      </dgm:t>
    </dgm:pt>
    <dgm:pt modelId="{2726C45F-9A3E-4BB4-9502-D713A78F537D}" type="parTrans" cxnId="{B771CEE6-885C-4885-B98B-0C980090678C}">
      <dgm:prSet/>
      <dgm:spPr/>
      <dgm:t>
        <a:bodyPr/>
        <a:lstStyle/>
        <a:p>
          <a:endParaRPr lang="en-US"/>
        </a:p>
      </dgm:t>
    </dgm:pt>
    <dgm:pt modelId="{D175A340-0EF0-4966-A026-E9EF42B4F1ED}" type="sibTrans" cxnId="{B771CEE6-885C-4885-B98B-0C980090678C}">
      <dgm:prSet/>
      <dgm:spPr/>
      <dgm:t>
        <a:bodyPr/>
        <a:lstStyle/>
        <a:p>
          <a:endParaRPr lang="en-US"/>
        </a:p>
      </dgm:t>
    </dgm:pt>
    <dgm:pt modelId="{85488F3A-C6AB-4269-AA45-40417B8BB1DF}">
      <dgm:prSet/>
      <dgm:spPr/>
      <dgm:t>
        <a:bodyPr/>
        <a:lstStyle/>
        <a:p>
          <a:pPr>
            <a:lnSpc>
              <a:spcPct val="100000"/>
            </a:lnSpc>
          </a:pPr>
          <a:r>
            <a:rPr lang="en-US" b="0" dirty="0"/>
            <a:t>38 </a:t>
          </a:r>
          <a:r>
            <a:rPr lang="en-US" dirty="0">
              <a:latin typeface="Century Schoolbook" panose="02040604050505020304"/>
            </a:rPr>
            <a:t>% </a:t>
          </a:r>
          <a:r>
            <a:rPr lang="en-US" dirty="0"/>
            <a:t>is the way we </a:t>
          </a:r>
          <a:r>
            <a:rPr lang="en-US" b="1" i="1" dirty="0"/>
            <a:t>hear</a:t>
          </a:r>
          <a:r>
            <a:rPr lang="en-US" dirty="0"/>
            <a:t> your first words (vocal).</a:t>
          </a:r>
        </a:p>
      </dgm:t>
    </dgm:pt>
    <dgm:pt modelId="{B97B0416-0287-471E-AAEA-40E5EAE8F2E2}" type="parTrans" cxnId="{3574D5D0-CF1E-4C2F-88C0-DA09017BDE35}">
      <dgm:prSet/>
      <dgm:spPr/>
      <dgm:t>
        <a:bodyPr/>
        <a:lstStyle/>
        <a:p>
          <a:endParaRPr lang="en-US"/>
        </a:p>
      </dgm:t>
    </dgm:pt>
    <dgm:pt modelId="{F8C76673-E22A-4D18-9875-C07B8D97E48F}" type="sibTrans" cxnId="{3574D5D0-CF1E-4C2F-88C0-DA09017BDE35}">
      <dgm:prSet/>
      <dgm:spPr/>
      <dgm:t>
        <a:bodyPr/>
        <a:lstStyle/>
        <a:p>
          <a:endParaRPr lang="en-US"/>
        </a:p>
      </dgm:t>
    </dgm:pt>
    <dgm:pt modelId="{E66C6060-FEF2-4CD7-B242-E8EDEAF318F3}">
      <dgm:prSet/>
      <dgm:spPr/>
      <dgm:t>
        <a:bodyPr/>
        <a:lstStyle/>
        <a:p>
          <a:pPr>
            <a:lnSpc>
              <a:spcPct val="100000"/>
            </a:lnSpc>
          </a:pPr>
          <a:r>
            <a:rPr lang="en-US" b="1" dirty="0"/>
            <a:t>7 </a:t>
          </a:r>
          <a:r>
            <a:rPr lang="en-US" b="1" dirty="0">
              <a:latin typeface="Century Schoolbook" panose="02040604050505020304"/>
            </a:rPr>
            <a:t>%</a:t>
          </a:r>
          <a:r>
            <a:rPr lang="en-US" dirty="0">
              <a:latin typeface="Century Schoolbook" panose="02040604050505020304"/>
            </a:rPr>
            <a:t> </a:t>
          </a:r>
          <a:r>
            <a:rPr lang="en-US" dirty="0"/>
            <a:t>percent are the actual </a:t>
          </a:r>
          <a:r>
            <a:rPr lang="en-US" b="1" i="1" dirty="0"/>
            <a:t>words</a:t>
          </a:r>
          <a:r>
            <a:rPr lang="en-US" dirty="0"/>
            <a:t> you say (verbal).</a:t>
          </a:r>
        </a:p>
      </dgm:t>
    </dgm:pt>
    <dgm:pt modelId="{F74E5D6C-8272-48CB-82E5-7FE4276F667D}" type="parTrans" cxnId="{BCE3381A-7738-461A-BF3E-F9BE63F650D8}">
      <dgm:prSet/>
      <dgm:spPr/>
      <dgm:t>
        <a:bodyPr/>
        <a:lstStyle/>
        <a:p>
          <a:endParaRPr lang="en-US"/>
        </a:p>
      </dgm:t>
    </dgm:pt>
    <dgm:pt modelId="{E14463E9-E3E4-4B49-8A78-5B4A95FE21C1}" type="sibTrans" cxnId="{BCE3381A-7738-461A-BF3E-F9BE63F650D8}">
      <dgm:prSet/>
      <dgm:spPr/>
      <dgm:t>
        <a:bodyPr/>
        <a:lstStyle/>
        <a:p>
          <a:endParaRPr lang="en-US"/>
        </a:p>
      </dgm:t>
    </dgm:pt>
    <dgm:pt modelId="{DFDF08BF-6E9C-4C3A-AA69-79F59AB97C4E}" type="pres">
      <dgm:prSet presAssocID="{79447325-8736-4FE1-BC27-177A372AFF42}" presName="root" presStyleCnt="0">
        <dgm:presLayoutVars>
          <dgm:dir/>
          <dgm:resizeHandles val="exact"/>
        </dgm:presLayoutVars>
      </dgm:prSet>
      <dgm:spPr/>
    </dgm:pt>
    <dgm:pt modelId="{DA96AA3C-A39E-466F-9B8F-B7D92F287923}" type="pres">
      <dgm:prSet presAssocID="{1B76A5BB-DA09-4FF5-A466-251A625617D0}" presName="compNode" presStyleCnt="0"/>
      <dgm:spPr/>
    </dgm:pt>
    <dgm:pt modelId="{9E0A0777-3AF7-4221-8945-A77516501604}" type="pres">
      <dgm:prSet presAssocID="{1B76A5BB-DA09-4FF5-A466-251A625617D0}" presName="bgRect" presStyleLbl="bgShp" presStyleIdx="0" presStyleCnt="4"/>
      <dgm:spPr/>
    </dgm:pt>
    <dgm:pt modelId="{3E81FA5B-EFCA-4CC1-9209-E088016089BD}" type="pres">
      <dgm:prSet presAssocID="{1B76A5BB-DA09-4FF5-A466-251A625617D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069756B5-B8ED-4D10-8664-2EA52AC5B5D6}" type="pres">
      <dgm:prSet presAssocID="{1B76A5BB-DA09-4FF5-A466-251A625617D0}" presName="spaceRect" presStyleCnt="0"/>
      <dgm:spPr/>
    </dgm:pt>
    <dgm:pt modelId="{0A5B1A51-AC7C-4984-9C70-E0CA0FE4F106}" type="pres">
      <dgm:prSet presAssocID="{1B76A5BB-DA09-4FF5-A466-251A625617D0}" presName="parTx" presStyleLbl="revTx" presStyleIdx="0" presStyleCnt="4">
        <dgm:presLayoutVars>
          <dgm:chMax val="0"/>
          <dgm:chPref val="0"/>
        </dgm:presLayoutVars>
      </dgm:prSet>
      <dgm:spPr/>
    </dgm:pt>
    <dgm:pt modelId="{AA472169-A1F2-4CA5-8676-DFFA8921328E}" type="pres">
      <dgm:prSet presAssocID="{709ED230-4769-4ED7-8434-7849533B3568}" presName="sibTrans" presStyleCnt="0"/>
      <dgm:spPr/>
    </dgm:pt>
    <dgm:pt modelId="{8EED1D67-E461-4E6D-BFA9-C5C36E3A09BA}" type="pres">
      <dgm:prSet presAssocID="{D984FC01-816E-4BFB-AF26-2910AA49EBD1}" presName="compNode" presStyleCnt="0"/>
      <dgm:spPr/>
    </dgm:pt>
    <dgm:pt modelId="{8A4664B4-F66D-4959-B914-166BF78C737B}" type="pres">
      <dgm:prSet presAssocID="{D984FC01-816E-4BFB-AF26-2910AA49EBD1}" presName="bgRect" presStyleLbl="bgShp" presStyleIdx="1" presStyleCnt="4"/>
      <dgm:spPr/>
    </dgm:pt>
    <dgm:pt modelId="{32C27433-FD9D-42D0-A447-499BD6D660BE}" type="pres">
      <dgm:prSet presAssocID="{D984FC01-816E-4BFB-AF26-2910AA49EBD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s"/>
        </a:ext>
      </dgm:extLst>
    </dgm:pt>
    <dgm:pt modelId="{FBD8B0EE-C032-4795-8D6B-553E35A2F2CA}" type="pres">
      <dgm:prSet presAssocID="{D984FC01-816E-4BFB-AF26-2910AA49EBD1}" presName="spaceRect" presStyleCnt="0"/>
      <dgm:spPr/>
    </dgm:pt>
    <dgm:pt modelId="{53A2B3B9-D285-41F6-9C3B-8EAB6890B51A}" type="pres">
      <dgm:prSet presAssocID="{D984FC01-816E-4BFB-AF26-2910AA49EBD1}" presName="parTx" presStyleLbl="revTx" presStyleIdx="1" presStyleCnt="4">
        <dgm:presLayoutVars>
          <dgm:chMax val="0"/>
          <dgm:chPref val="0"/>
        </dgm:presLayoutVars>
      </dgm:prSet>
      <dgm:spPr/>
    </dgm:pt>
    <dgm:pt modelId="{0229CBC5-4CD9-4FF3-A63F-29278E632234}" type="pres">
      <dgm:prSet presAssocID="{D175A340-0EF0-4966-A026-E9EF42B4F1ED}" presName="sibTrans" presStyleCnt="0"/>
      <dgm:spPr/>
    </dgm:pt>
    <dgm:pt modelId="{D1368341-ACF2-4516-8352-2954343336AE}" type="pres">
      <dgm:prSet presAssocID="{85488F3A-C6AB-4269-AA45-40417B8BB1DF}" presName="compNode" presStyleCnt="0"/>
      <dgm:spPr/>
    </dgm:pt>
    <dgm:pt modelId="{979B304B-8877-4465-B9D3-A19EFFF96F84}" type="pres">
      <dgm:prSet presAssocID="{85488F3A-C6AB-4269-AA45-40417B8BB1DF}" presName="bgRect" presStyleLbl="bgShp" presStyleIdx="2" presStyleCnt="4"/>
      <dgm:spPr/>
    </dgm:pt>
    <dgm:pt modelId="{6F5905F2-06AE-4A7D-AB2E-95B695AD4AEB}" type="pres">
      <dgm:prSet presAssocID="{85488F3A-C6AB-4269-AA45-40417B8BB1D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usic Notes"/>
        </a:ext>
      </dgm:extLst>
    </dgm:pt>
    <dgm:pt modelId="{0D3B576E-6C3D-46C0-B4CA-77BB19413226}" type="pres">
      <dgm:prSet presAssocID="{85488F3A-C6AB-4269-AA45-40417B8BB1DF}" presName="spaceRect" presStyleCnt="0"/>
      <dgm:spPr/>
    </dgm:pt>
    <dgm:pt modelId="{829A7B0C-A305-4B2E-A283-65E6E3646865}" type="pres">
      <dgm:prSet presAssocID="{85488F3A-C6AB-4269-AA45-40417B8BB1DF}" presName="parTx" presStyleLbl="revTx" presStyleIdx="2" presStyleCnt="4">
        <dgm:presLayoutVars>
          <dgm:chMax val="0"/>
          <dgm:chPref val="0"/>
        </dgm:presLayoutVars>
      </dgm:prSet>
      <dgm:spPr/>
    </dgm:pt>
    <dgm:pt modelId="{3E298C38-AAD1-47AF-8CA0-7F88D90EA7F3}" type="pres">
      <dgm:prSet presAssocID="{F8C76673-E22A-4D18-9875-C07B8D97E48F}" presName="sibTrans" presStyleCnt="0"/>
      <dgm:spPr/>
    </dgm:pt>
    <dgm:pt modelId="{77F821C3-867B-4D5E-A4B6-20BA02B3ED79}" type="pres">
      <dgm:prSet presAssocID="{E66C6060-FEF2-4CD7-B242-E8EDEAF318F3}" presName="compNode" presStyleCnt="0"/>
      <dgm:spPr/>
    </dgm:pt>
    <dgm:pt modelId="{5858A482-33B9-42F5-94B2-58539C6E4F1B}" type="pres">
      <dgm:prSet presAssocID="{E66C6060-FEF2-4CD7-B242-E8EDEAF318F3}" presName="bgRect" presStyleLbl="bgShp" presStyleIdx="3" presStyleCnt="4"/>
      <dgm:spPr/>
    </dgm:pt>
    <dgm:pt modelId="{2FF9DE08-879A-4D1A-8050-01F503267009}" type="pres">
      <dgm:prSet presAssocID="{E66C6060-FEF2-4CD7-B242-E8EDEAF318F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ngue"/>
        </a:ext>
      </dgm:extLst>
    </dgm:pt>
    <dgm:pt modelId="{92293F14-67FC-4212-8880-772B5A0CDE36}" type="pres">
      <dgm:prSet presAssocID="{E66C6060-FEF2-4CD7-B242-E8EDEAF318F3}" presName="spaceRect" presStyleCnt="0"/>
      <dgm:spPr/>
    </dgm:pt>
    <dgm:pt modelId="{7FA6EDB2-768E-4864-8120-030AE9D795AE}" type="pres">
      <dgm:prSet presAssocID="{E66C6060-FEF2-4CD7-B242-E8EDEAF318F3}" presName="parTx" presStyleLbl="revTx" presStyleIdx="3" presStyleCnt="4">
        <dgm:presLayoutVars>
          <dgm:chMax val="0"/>
          <dgm:chPref val="0"/>
        </dgm:presLayoutVars>
      </dgm:prSet>
      <dgm:spPr/>
    </dgm:pt>
  </dgm:ptLst>
  <dgm:cxnLst>
    <dgm:cxn modelId="{904F6F05-4C3D-42CD-8CC0-9BAA2D1CD8AF}" type="presOf" srcId="{79447325-8736-4FE1-BC27-177A372AFF42}" destId="{DFDF08BF-6E9C-4C3A-AA69-79F59AB97C4E}" srcOrd="0" destOrd="0" presId="urn:microsoft.com/office/officeart/2018/2/layout/IconVerticalSolidList"/>
    <dgm:cxn modelId="{BCE3381A-7738-461A-BF3E-F9BE63F650D8}" srcId="{79447325-8736-4FE1-BC27-177A372AFF42}" destId="{E66C6060-FEF2-4CD7-B242-E8EDEAF318F3}" srcOrd="3" destOrd="0" parTransId="{F74E5D6C-8272-48CB-82E5-7FE4276F667D}" sibTransId="{E14463E9-E3E4-4B49-8A78-5B4A95FE21C1}"/>
    <dgm:cxn modelId="{E9B3FE1E-42A3-4897-845E-450B68079E37}" type="presOf" srcId="{D984FC01-816E-4BFB-AF26-2910AA49EBD1}" destId="{53A2B3B9-D285-41F6-9C3B-8EAB6890B51A}" srcOrd="0" destOrd="0" presId="urn:microsoft.com/office/officeart/2018/2/layout/IconVerticalSolidList"/>
    <dgm:cxn modelId="{5BF09835-C8D9-40C7-88BE-02EDC28C0A22}" srcId="{79447325-8736-4FE1-BC27-177A372AFF42}" destId="{1B76A5BB-DA09-4FF5-A466-251A625617D0}" srcOrd="0" destOrd="0" parTransId="{5CED87DD-DF6D-4038-98EE-1597779736A1}" sibTransId="{709ED230-4769-4ED7-8434-7849533B3568}"/>
    <dgm:cxn modelId="{DADD983C-EAF6-4576-8771-31FCAFB767D0}" type="presOf" srcId="{1B76A5BB-DA09-4FF5-A466-251A625617D0}" destId="{0A5B1A51-AC7C-4984-9C70-E0CA0FE4F106}" srcOrd="0" destOrd="0" presId="urn:microsoft.com/office/officeart/2018/2/layout/IconVerticalSolidList"/>
    <dgm:cxn modelId="{78B0FB3C-02CE-4056-B79F-097338197981}" type="presOf" srcId="{E66C6060-FEF2-4CD7-B242-E8EDEAF318F3}" destId="{7FA6EDB2-768E-4864-8120-030AE9D795AE}" srcOrd="0" destOrd="0" presId="urn:microsoft.com/office/officeart/2018/2/layout/IconVerticalSolidList"/>
    <dgm:cxn modelId="{91D40C45-6269-4F2A-B4E7-162E47529335}" type="presOf" srcId="{85488F3A-C6AB-4269-AA45-40417B8BB1DF}" destId="{829A7B0C-A305-4B2E-A283-65E6E3646865}" srcOrd="0" destOrd="0" presId="urn:microsoft.com/office/officeart/2018/2/layout/IconVerticalSolidList"/>
    <dgm:cxn modelId="{3574D5D0-CF1E-4C2F-88C0-DA09017BDE35}" srcId="{79447325-8736-4FE1-BC27-177A372AFF42}" destId="{85488F3A-C6AB-4269-AA45-40417B8BB1DF}" srcOrd="2" destOrd="0" parTransId="{B97B0416-0287-471E-AAEA-40E5EAE8F2E2}" sibTransId="{F8C76673-E22A-4D18-9875-C07B8D97E48F}"/>
    <dgm:cxn modelId="{B771CEE6-885C-4885-B98B-0C980090678C}" srcId="{79447325-8736-4FE1-BC27-177A372AFF42}" destId="{D984FC01-816E-4BFB-AF26-2910AA49EBD1}" srcOrd="1" destOrd="0" parTransId="{2726C45F-9A3E-4BB4-9502-D713A78F537D}" sibTransId="{D175A340-0EF0-4966-A026-E9EF42B4F1ED}"/>
    <dgm:cxn modelId="{E9962612-738A-4B17-8253-734EC01032FF}" type="presParOf" srcId="{DFDF08BF-6E9C-4C3A-AA69-79F59AB97C4E}" destId="{DA96AA3C-A39E-466F-9B8F-B7D92F287923}" srcOrd="0" destOrd="0" presId="urn:microsoft.com/office/officeart/2018/2/layout/IconVerticalSolidList"/>
    <dgm:cxn modelId="{E2DDDB3E-AE9F-4163-990A-7CDC1120FA98}" type="presParOf" srcId="{DA96AA3C-A39E-466F-9B8F-B7D92F287923}" destId="{9E0A0777-3AF7-4221-8945-A77516501604}" srcOrd="0" destOrd="0" presId="urn:microsoft.com/office/officeart/2018/2/layout/IconVerticalSolidList"/>
    <dgm:cxn modelId="{0C1B7327-FCD3-48FF-9D62-A4F60F54BDBF}" type="presParOf" srcId="{DA96AA3C-A39E-466F-9B8F-B7D92F287923}" destId="{3E81FA5B-EFCA-4CC1-9209-E088016089BD}" srcOrd="1" destOrd="0" presId="urn:microsoft.com/office/officeart/2018/2/layout/IconVerticalSolidList"/>
    <dgm:cxn modelId="{3DECB5FA-C445-4BE3-A4E9-22F83A0B7B0E}" type="presParOf" srcId="{DA96AA3C-A39E-466F-9B8F-B7D92F287923}" destId="{069756B5-B8ED-4D10-8664-2EA52AC5B5D6}" srcOrd="2" destOrd="0" presId="urn:microsoft.com/office/officeart/2018/2/layout/IconVerticalSolidList"/>
    <dgm:cxn modelId="{BA43284F-16D3-4819-AB93-89D24DEAE7B1}" type="presParOf" srcId="{DA96AA3C-A39E-466F-9B8F-B7D92F287923}" destId="{0A5B1A51-AC7C-4984-9C70-E0CA0FE4F106}" srcOrd="3" destOrd="0" presId="urn:microsoft.com/office/officeart/2018/2/layout/IconVerticalSolidList"/>
    <dgm:cxn modelId="{FD44FA00-F7B8-4E85-91FD-FF08688089CE}" type="presParOf" srcId="{DFDF08BF-6E9C-4C3A-AA69-79F59AB97C4E}" destId="{AA472169-A1F2-4CA5-8676-DFFA8921328E}" srcOrd="1" destOrd="0" presId="urn:microsoft.com/office/officeart/2018/2/layout/IconVerticalSolidList"/>
    <dgm:cxn modelId="{D8C0B833-539C-4070-B43C-DB086805CC80}" type="presParOf" srcId="{DFDF08BF-6E9C-4C3A-AA69-79F59AB97C4E}" destId="{8EED1D67-E461-4E6D-BFA9-C5C36E3A09BA}" srcOrd="2" destOrd="0" presId="urn:microsoft.com/office/officeart/2018/2/layout/IconVerticalSolidList"/>
    <dgm:cxn modelId="{598BCA3A-3472-4C13-9D72-4E8E5A44BA60}" type="presParOf" srcId="{8EED1D67-E461-4E6D-BFA9-C5C36E3A09BA}" destId="{8A4664B4-F66D-4959-B914-166BF78C737B}" srcOrd="0" destOrd="0" presId="urn:microsoft.com/office/officeart/2018/2/layout/IconVerticalSolidList"/>
    <dgm:cxn modelId="{8FC4CC02-065D-4E5C-BE77-DAF9738E9C05}" type="presParOf" srcId="{8EED1D67-E461-4E6D-BFA9-C5C36E3A09BA}" destId="{32C27433-FD9D-42D0-A447-499BD6D660BE}" srcOrd="1" destOrd="0" presId="urn:microsoft.com/office/officeart/2018/2/layout/IconVerticalSolidList"/>
    <dgm:cxn modelId="{4BE9DD13-7D89-4992-9D2D-AB49DA4FE400}" type="presParOf" srcId="{8EED1D67-E461-4E6D-BFA9-C5C36E3A09BA}" destId="{FBD8B0EE-C032-4795-8D6B-553E35A2F2CA}" srcOrd="2" destOrd="0" presId="urn:microsoft.com/office/officeart/2018/2/layout/IconVerticalSolidList"/>
    <dgm:cxn modelId="{CD005878-A9B3-4D4B-96F0-736C575C1E1A}" type="presParOf" srcId="{8EED1D67-E461-4E6D-BFA9-C5C36E3A09BA}" destId="{53A2B3B9-D285-41F6-9C3B-8EAB6890B51A}" srcOrd="3" destOrd="0" presId="urn:microsoft.com/office/officeart/2018/2/layout/IconVerticalSolidList"/>
    <dgm:cxn modelId="{94276BAA-D3DF-4ED6-860E-232A58A67E94}" type="presParOf" srcId="{DFDF08BF-6E9C-4C3A-AA69-79F59AB97C4E}" destId="{0229CBC5-4CD9-4FF3-A63F-29278E632234}" srcOrd="3" destOrd="0" presId="urn:microsoft.com/office/officeart/2018/2/layout/IconVerticalSolidList"/>
    <dgm:cxn modelId="{E1C132B9-EED8-4895-9A8B-D88421DB1A3C}" type="presParOf" srcId="{DFDF08BF-6E9C-4C3A-AA69-79F59AB97C4E}" destId="{D1368341-ACF2-4516-8352-2954343336AE}" srcOrd="4" destOrd="0" presId="urn:microsoft.com/office/officeart/2018/2/layout/IconVerticalSolidList"/>
    <dgm:cxn modelId="{6777EEF3-993A-4C89-BDB7-36D6B607FCA6}" type="presParOf" srcId="{D1368341-ACF2-4516-8352-2954343336AE}" destId="{979B304B-8877-4465-B9D3-A19EFFF96F84}" srcOrd="0" destOrd="0" presId="urn:microsoft.com/office/officeart/2018/2/layout/IconVerticalSolidList"/>
    <dgm:cxn modelId="{0E5D2879-793C-4555-AEA2-41601B533C1D}" type="presParOf" srcId="{D1368341-ACF2-4516-8352-2954343336AE}" destId="{6F5905F2-06AE-4A7D-AB2E-95B695AD4AEB}" srcOrd="1" destOrd="0" presId="urn:microsoft.com/office/officeart/2018/2/layout/IconVerticalSolidList"/>
    <dgm:cxn modelId="{C12BE941-10E3-420D-8394-1EA3DC4776A5}" type="presParOf" srcId="{D1368341-ACF2-4516-8352-2954343336AE}" destId="{0D3B576E-6C3D-46C0-B4CA-77BB19413226}" srcOrd="2" destOrd="0" presId="urn:microsoft.com/office/officeart/2018/2/layout/IconVerticalSolidList"/>
    <dgm:cxn modelId="{032F82F2-DE5F-4652-B1FB-2FB3613DEB80}" type="presParOf" srcId="{D1368341-ACF2-4516-8352-2954343336AE}" destId="{829A7B0C-A305-4B2E-A283-65E6E3646865}" srcOrd="3" destOrd="0" presId="urn:microsoft.com/office/officeart/2018/2/layout/IconVerticalSolidList"/>
    <dgm:cxn modelId="{16BB347E-C627-4CF4-B94B-F7824B747107}" type="presParOf" srcId="{DFDF08BF-6E9C-4C3A-AA69-79F59AB97C4E}" destId="{3E298C38-AAD1-47AF-8CA0-7F88D90EA7F3}" srcOrd="5" destOrd="0" presId="urn:microsoft.com/office/officeart/2018/2/layout/IconVerticalSolidList"/>
    <dgm:cxn modelId="{6BBAD21B-532B-4413-8603-A8173ED06B75}" type="presParOf" srcId="{DFDF08BF-6E9C-4C3A-AA69-79F59AB97C4E}" destId="{77F821C3-867B-4D5E-A4B6-20BA02B3ED79}" srcOrd="6" destOrd="0" presId="urn:microsoft.com/office/officeart/2018/2/layout/IconVerticalSolidList"/>
    <dgm:cxn modelId="{66A124B5-6848-4D92-A0AF-03090CE4148F}" type="presParOf" srcId="{77F821C3-867B-4D5E-A4B6-20BA02B3ED79}" destId="{5858A482-33B9-42F5-94B2-58539C6E4F1B}" srcOrd="0" destOrd="0" presId="urn:microsoft.com/office/officeart/2018/2/layout/IconVerticalSolidList"/>
    <dgm:cxn modelId="{5B1A83AE-F03C-4AA1-98D5-C9225874FFFD}" type="presParOf" srcId="{77F821C3-867B-4D5E-A4B6-20BA02B3ED79}" destId="{2FF9DE08-879A-4D1A-8050-01F503267009}" srcOrd="1" destOrd="0" presId="urn:microsoft.com/office/officeart/2018/2/layout/IconVerticalSolidList"/>
    <dgm:cxn modelId="{1386C232-4C64-4AED-B840-D4598D28B4B0}" type="presParOf" srcId="{77F821C3-867B-4D5E-A4B6-20BA02B3ED79}" destId="{92293F14-67FC-4212-8880-772B5A0CDE36}" srcOrd="2" destOrd="0" presId="urn:microsoft.com/office/officeart/2018/2/layout/IconVerticalSolidList"/>
    <dgm:cxn modelId="{8460DCBA-C6C7-4A51-8B80-30C30583EEFB}" type="presParOf" srcId="{77F821C3-867B-4D5E-A4B6-20BA02B3ED79}" destId="{7FA6EDB2-768E-4864-8120-030AE9D795A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AAE3B1-ABB1-4449-84B0-FFC3D4B396DA}"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5115F055-F51E-4C9F-8F59-C0A5D07A3A29}">
      <dgm:prSet/>
      <dgm:spPr/>
      <dgm:t>
        <a:bodyPr/>
        <a:lstStyle/>
        <a:p>
          <a:r>
            <a:rPr lang="en-US"/>
            <a:t>Not about fooling your class or playing a role or becoming a character </a:t>
          </a:r>
          <a:br>
            <a:rPr lang="en-US"/>
          </a:br>
          <a:endParaRPr lang="en-US"/>
        </a:p>
      </dgm:t>
    </dgm:pt>
    <dgm:pt modelId="{40B5C245-3F83-4DCA-9EBE-4ACFC94BBF64}" type="parTrans" cxnId="{75BF1CE1-A435-4087-887F-F799099E39E5}">
      <dgm:prSet/>
      <dgm:spPr/>
      <dgm:t>
        <a:bodyPr/>
        <a:lstStyle/>
        <a:p>
          <a:endParaRPr lang="en-US"/>
        </a:p>
      </dgm:t>
    </dgm:pt>
    <dgm:pt modelId="{EFD41544-166E-44E7-AE79-AA12AF423960}" type="sibTrans" cxnId="{75BF1CE1-A435-4087-887F-F799099E39E5}">
      <dgm:prSet/>
      <dgm:spPr/>
      <dgm:t>
        <a:bodyPr/>
        <a:lstStyle/>
        <a:p>
          <a:endParaRPr lang="en-US"/>
        </a:p>
      </dgm:t>
    </dgm:pt>
    <dgm:pt modelId="{A7EAB20A-DE09-4864-9DA1-CE193F0C8163}">
      <dgm:prSet/>
      <dgm:spPr/>
      <dgm:t>
        <a:bodyPr/>
        <a:lstStyle/>
        <a:p>
          <a:r>
            <a:rPr lang="en-US"/>
            <a:t>Acting is about striping away, not putting something on. </a:t>
          </a:r>
        </a:p>
      </dgm:t>
    </dgm:pt>
    <dgm:pt modelId="{52DCD954-3AAA-4679-8DCC-4F5850AFF3F8}" type="parTrans" cxnId="{BE2CA6F5-920B-4FEC-AD15-6893638C76BA}">
      <dgm:prSet/>
      <dgm:spPr/>
      <dgm:t>
        <a:bodyPr/>
        <a:lstStyle/>
        <a:p>
          <a:endParaRPr lang="en-US"/>
        </a:p>
      </dgm:t>
    </dgm:pt>
    <dgm:pt modelId="{2FA76466-9B44-4039-9A56-48300F9A0EBB}" type="sibTrans" cxnId="{BE2CA6F5-920B-4FEC-AD15-6893638C76BA}">
      <dgm:prSet/>
      <dgm:spPr/>
      <dgm:t>
        <a:bodyPr/>
        <a:lstStyle/>
        <a:p>
          <a:endParaRPr lang="en-US"/>
        </a:p>
      </dgm:t>
    </dgm:pt>
    <dgm:pt modelId="{97877A9F-BFE3-4591-B1C3-F25042B0912E}" type="pres">
      <dgm:prSet presAssocID="{A0AAE3B1-ABB1-4449-84B0-FFC3D4B396DA}" presName="vert0" presStyleCnt="0">
        <dgm:presLayoutVars>
          <dgm:dir/>
          <dgm:animOne val="branch"/>
          <dgm:animLvl val="lvl"/>
        </dgm:presLayoutVars>
      </dgm:prSet>
      <dgm:spPr/>
    </dgm:pt>
    <dgm:pt modelId="{9C53708B-AC48-49EE-8A47-1AA5F8C3D9D2}" type="pres">
      <dgm:prSet presAssocID="{5115F055-F51E-4C9F-8F59-C0A5D07A3A29}" presName="thickLine" presStyleLbl="alignNode1" presStyleIdx="0" presStyleCnt="2"/>
      <dgm:spPr/>
    </dgm:pt>
    <dgm:pt modelId="{699FC3D1-AF80-47E7-8482-EECF48063198}" type="pres">
      <dgm:prSet presAssocID="{5115F055-F51E-4C9F-8F59-C0A5D07A3A29}" presName="horz1" presStyleCnt="0"/>
      <dgm:spPr/>
    </dgm:pt>
    <dgm:pt modelId="{468262F4-A08B-4D23-BBC7-6FCC9E447AE1}" type="pres">
      <dgm:prSet presAssocID="{5115F055-F51E-4C9F-8F59-C0A5D07A3A29}" presName="tx1" presStyleLbl="revTx" presStyleIdx="0" presStyleCnt="2"/>
      <dgm:spPr/>
    </dgm:pt>
    <dgm:pt modelId="{847923A9-0862-4B30-9E43-D4A57767662B}" type="pres">
      <dgm:prSet presAssocID="{5115F055-F51E-4C9F-8F59-C0A5D07A3A29}" presName="vert1" presStyleCnt="0"/>
      <dgm:spPr/>
    </dgm:pt>
    <dgm:pt modelId="{AF1529EE-F0BD-46F0-BBA5-88B3CC31F175}" type="pres">
      <dgm:prSet presAssocID="{A7EAB20A-DE09-4864-9DA1-CE193F0C8163}" presName="thickLine" presStyleLbl="alignNode1" presStyleIdx="1" presStyleCnt="2"/>
      <dgm:spPr/>
    </dgm:pt>
    <dgm:pt modelId="{ACC7FED3-D7A8-4C07-B477-52539EA79CD7}" type="pres">
      <dgm:prSet presAssocID="{A7EAB20A-DE09-4864-9DA1-CE193F0C8163}" presName="horz1" presStyleCnt="0"/>
      <dgm:spPr/>
    </dgm:pt>
    <dgm:pt modelId="{232080DD-0651-4E84-8DEF-8123611CED89}" type="pres">
      <dgm:prSet presAssocID="{A7EAB20A-DE09-4864-9DA1-CE193F0C8163}" presName="tx1" presStyleLbl="revTx" presStyleIdx="1" presStyleCnt="2"/>
      <dgm:spPr/>
    </dgm:pt>
    <dgm:pt modelId="{76E89006-D337-4746-B6E8-661B05974B19}" type="pres">
      <dgm:prSet presAssocID="{A7EAB20A-DE09-4864-9DA1-CE193F0C8163}" presName="vert1" presStyleCnt="0"/>
      <dgm:spPr/>
    </dgm:pt>
  </dgm:ptLst>
  <dgm:cxnLst>
    <dgm:cxn modelId="{0B4052C4-95D3-47FE-A9F6-5A1D52BC84BB}" type="presOf" srcId="{A0AAE3B1-ABB1-4449-84B0-FFC3D4B396DA}" destId="{97877A9F-BFE3-4591-B1C3-F25042B0912E}" srcOrd="0" destOrd="0" presId="urn:microsoft.com/office/officeart/2008/layout/LinedList"/>
    <dgm:cxn modelId="{5BB213D4-9844-4109-9438-4FBC945B3E48}" type="presOf" srcId="{5115F055-F51E-4C9F-8F59-C0A5D07A3A29}" destId="{468262F4-A08B-4D23-BBC7-6FCC9E447AE1}" srcOrd="0" destOrd="0" presId="urn:microsoft.com/office/officeart/2008/layout/LinedList"/>
    <dgm:cxn modelId="{75BF1CE1-A435-4087-887F-F799099E39E5}" srcId="{A0AAE3B1-ABB1-4449-84B0-FFC3D4B396DA}" destId="{5115F055-F51E-4C9F-8F59-C0A5D07A3A29}" srcOrd="0" destOrd="0" parTransId="{40B5C245-3F83-4DCA-9EBE-4ACFC94BBF64}" sibTransId="{EFD41544-166E-44E7-AE79-AA12AF423960}"/>
    <dgm:cxn modelId="{DF823BE8-FEF6-4FB6-832C-954FF8CD34C4}" type="presOf" srcId="{A7EAB20A-DE09-4864-9DA1-CE193F0C8163}" destId="{232080DD-0651-4E84-8DEF-8123611CED89}" srcOrd="0" destOrd="0" presId="urn:microsoft.com/office/officeart/2008/layout/LinedList"/>
    <dgm:cxn modelId="{BE2CA6F5-920B-4FEC-AD15-6893638C76BA}" srcId="{A0AAE3B1-ABB1-4449-84B0-FFC3D4B396DA}" destId="{A7EAB20A-DE09-4864-9DA1-CE193F0C8163}" srcOrd="1" destOrd="0" parTransId="{52DCD954-3AAA-4679-8DCC-4F5850AFF3F8}" sibTransId="{2FA76466-9B44-4039-9A56-48300F9A0EBB}"/>
    <dgm:cxn modelId="{F150FBFE-1324-44E7-83E7-9D5534EF2373}" type="presParOf" srcId="{97877A9F-BFE3-4591-B1C3-F25042B0912E}" destId="{9C53708B-AC48-49EE-8A47-1AA5F8C3D9D2}" srcOrd="0" destOrd="0" presId="urn:microsoft.com/office/officeart/2008/layout/LinedList"/>
    <dgm:cxn modelId="{C9D2D9E5-3B26-40C2-B208-94FE47B301E5}" type="presParOf" srcId="{97877A9F-BFE3-4591-B1C3-F25042B0912E}" destId="{699FC3D1-AF80-47E7-8482-EECF48063198}" srcOrd="1" destOrd="0" presId="urn:microsoft.com/office/officeart/2008/layout/LinedList"/>
    <dgm:cxn modelId="{CE401BA3-647C-44FF-82D7-4747B418C533}" type="presParOf" srcId="{699FC3D1-AF80-47E7-8482-EECF48063198}" destId="{468262F4-A08B-4D23-BBC7-6FCC9E447AE1}" srcOrd="0" destOrd="0" presId="urn:microsoft.com/office/officeart/2008/layout/LinedList"/>
    <dgm:cxn modelId="{B7248F00-0EF9-49B8-8BDB-AF27AA1C271C}" type="presParOf" srcId="{699FC3D1-AF80-47E7-8482-EECF48063198}" destId="{847923A9-0862-4B30-9E43-D4A57767662B}" srcOrd="1" destOrd="0" presId="urn:microsoft.com/office/officeart/2008/layout/LinedList"/>
    <dgm:cxn modelId="{5424D926-A5D7-485E-9C68-3DD6B3F2143C}" type="presParOf" srcId="{97877A9F-BFE3-4591-B1C3-F25042B0912E}" destId="{AF1529EE-F0BD-46F0-BBA5-88B3CC31F175}" srcOrd="2" destOrd="0" presId="urn:microsoft.com/office/officeart/2008/layout/LinedList"/>
    <dgm:cxn modelId="{2690E474-DE28-419E-875A-A2683D09F076}" type="presParOf" srcId="{97877A9F-BFE3-4591-B1C3-F25042B0912E}" destId="{ACC7FED3-D7A8-4C07-B477-52539EA79CD7}" srcOrd="3" destOrd="0" presId="urn:microsoft.com/office/officeart/2008/layout/LinedList"/>
    <dgm:cxn modelId="{B7A2E89B-033C-4086-B3FC-C6C6375F8A20}" type="presParOf" srcId="{ACC7FED3-D7A8-4C07-B477-52539EA79CD7}" destId="{232080DD-0651-4E84-8DEF-8123611CED89}" srcOrd="0" destOrd="0" presId="urn:microsoft.com/office/officeart/2008/layout/LinedList"/>
    <dgm:cxn modelId="{8D1F5B20-3084-4451-924F-3AD9712EDAEE}" type="presParOf" srcId="{ACC7FED3-D7A8-4C07-B477-52539EA79CD7}" destId="{76E89006-D337-4746-B6E8-661B05974B1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232DED-DA06-4F81-AB2F-BCD30B2D52A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F7CC7FE-FB27-49A2-A38E-30040F8DB930}">
      <dgm:prSet/>
      <dgm:spPr/>
      <dgm:t>
        <a:bodyPr/>
        <a:lstStyle/>
        <a:p>
          <a:r>
            <a:rPr lang="en-US" dirty="0"/>
            <a:t>Head on top of your shoulders</a:t>
          </a:r>
        </a:p>
      </dgm:t>
    </dgm:pt>
    <dgm:pt modelId="{B7C5A523-C4C5-4855-B113-D1E78C695F31}" type="parTrans" cxnId="{E7BA518E-BF44-4B24-85F9-A826B3361E82}">
      <dgm:prSet/>
      <dgm:spPr/>
      <dgm:t>
        <a:bodyPr/>
        <a:lstStyle/>
        <a:p>
          <a:endParaRPr lang="en-US"/>
        </a:p>
      </dgm:t>
    </dgm:pt>
    <dgm:pt modelId="{9D8DB268-AFAD-4F6E-95CA-A7555DA2609B}" type="sibTrans" cxnId="{E7BA518E-BF44-4B24-85F9-A826B3361E82}">
      <dgm:prSet/>
      <dgm:spPr/>
      <dgm:t>
        <a:bodyPr/>
        <a:lstStyle/>
        <a:p>
          <a:endParaRPr lang="en-US"/>
        </a:p>
      </dgm:t>
    </dgm:pt>
    <dgm:pt modelId="{189895F9-7522-40A8-991A-DDA5712B89F6}">
      <dgm:prSet/>
      <dgm:spPr/>
      <dgm:t>
        <a:bodyPr/>
        <a:lstStyle/>
        <a:p>
          <a:r>
            <a:rPr lang="en-US" dirty="0"/>
            <a:t>Root your feet</a:t>
          </a:r>
        </a:p>
      </dgm:t>
    </dgm:pt>
    <dgm:pt modelId="{84B4097D-1F06-4137-9A64-7DC44ED0AC21}" type="parTrans" cxnId="{4C09F361-EEBE-4B52-8C0F-9555F07CC23E}">
      <dgm:prSet/>
      <dgm:spPr/>
      <dgm:t>
        <a:bodyPr/>
        <a:lstStyle/>
        <a:p>
          <a:endParaRPr lang="en-US"/>
        </a:p>
      </dgm:t>
    </dgm:pt>
    <dgm:pt modelId="{F41A33F1-E89C-47F1-81A9-3998B25ED747}" type="sibTrans" cxnId="{4C09F361-EEBE-4B52-8C0F-9555F07CC23E}">
      <dgm:prSet/>
      <dgm:spPr/>
      <dgm:t>
        <a:bodyPr/>
        <a:lstStyle/>
        <a:p>
          <a:endParaRPr lang="en-US"/>
        </a:p>
      </dgm:t>
    </dgm:pt>
    <dgm:pt modelId="{9985491F-3E7B-42DD-9071-969DA379D5BB}">
      <dgm:prSet/>
      <dgm:spPr/>
      <dgm:t>
        <a:bodyPr/>
        <a:lstStyle/>
        <a:p>
          <a:r>
            <a:rPr lang="en-US" dirty="0"/>
            <a:t>Hips tucked and under shoulders</a:t>
          </a:r>
        </a:p>
      </dgm:t>
    </dgm:pt>
    <dgm:pt modelId="{39DE9A7A-11C7-41DA-BE07-5D07DA0E6DF4}" type="parTrans" cxnId="{BABF4D0E-83C6-4A11-9579-5B985D0D278F}">
      <dgm:prSet/>
      <dgm:spPr/>
      <dgm:t>
        <a:bodyPr/>
        <a:lstStyle/>
        <a:p>
          <a:endParaRPr lang="en-US"/>
        </a:p>
      </dgm:t>
    </dgm:pt>
    <dgm:pt modelId="{402DAD39-AB7C-4097-A4D3-C3B6AB7D50A2}" type="sibTrans" cxnId="{BABF4D0E-83C6-4A11-9579-5B985D0D278F}">
      <dgm:prSet/>
      <dgm:spPr/>
      <dgm:t>
        <a:bodyPr/>
        <a:lstStyle/>
        <a:p>
          <a:endParaRPr lang="en-US"/>
        </a:p>
      </dgm:t>
    </dgm:pt>
    <dgm:pt modelId="{D52537AE-8663-4E56-8087-89D0F6B3ECC2}">
      <dgm:prSet/>
      <dgm:spPr/>
      <dgm:t>
        <a:bodyPr/>
        <a:lstStyle/>
        <a:p>
          <a:r>
            <a:rPr lang="en-US" dirty="0"/>
            <a:t>Feet shoulder width apart</a:t>
          </a:r>
        </a:p>
      </dgm:t>
    </dgm:pt>
    <dgm:pt modelId="{32D5F686-21AF-45D3-8FE7-85BEA6785508}" type="parTrans" cxnId="{95119D69-F476-481E-9B0F-9E8AE0D39308}">
      <dgm:prSet/>
      <dgm:spPr/>
      <dgm:t>
        <a:bodyPr/>
        <a:lstStyle/>
        <a:p>
          <a:endParaRPr lang="en-US"/>
        </a:p>
      </dgm:t>
    </dgm:pt>
    <dgm:pt modelId="{CF282493-05B4-40FF-96C9-2E83D7384611}" type="sibTrans" cxnId="{95119D69-F476-481E-9B0F-9E8AE0D39308}">
      <dgm:prSet/>
      <dgm:spPr/>
      <dgm:t>
        <a:bodyPr/>
        <a:lstStyle/>
        <a:p>
          <a:endParaRPr lang="en-US"/>
        </a:p>
      </dgm:t>
    </dgm:pt>
    <dgm:pt modelId="{36638F37-BF75-45CE-B8DE-1F13E20D476B}">
      <dgm:prSet/>
      <dgm:spPr/>
      <dgm:t>
        <a:bodyPr/>
        <a:lstStyle/>
        <a:p>
          <a:r>
            <a:rPr lang="en-US" dirty="0"/>
            <a:t>Move your weight slightly towards your toes</a:t>
          </a:r>
        </a:p>
      </dgm:t>
    </dgm:pt>
    <dgm:pt modelId="{360AFA65-5F34-4011-936F-C7DCA4CA852C}" type="parTrans" cxnId="{AE4C9F82-68DE-40A2-8FEE-52FD46060678}">
      <dgm:prSet/>
      <dgm:spPr/>
      <dgm:t>
        <a:bodyPr/>
        <a:lstStyle/>
        <a:p>
          <a:endParaRPr lang="en-US"/>
        </a:p>
      </dgm:t>
    </dgm:pt>
    <dgm:pt modelId="{35B3636D-1BFE-45B3-854A-CF85272B65A7}" type="sibTrans" cxnId="{AE4C9F82-68DE-40A2-8FEE-52FD46060678}">
      <dgm:prSet/>
      <dgm:spPr/>
      <dgm:t>
        <a:bodyPr/>
        <a:lstStyle/>
        <a:p>
          <a:endParaRPr lang="en-US"/>
        </a:p>
      </dgm:t>
    </dgm:pt>
    <dgm:pt modelId="{3283882F-ABA6-4EA1-B3A5-73A068275B81}">
      <dgm:prSet/>
      <dgm:spPr/>
      <dgm:t>
        <a:bodyPr/>
        <a:lstStyle/>
        <a:p>
          <a:r>
            <a:rPr lang="en-US" dirty="0"/>
            <a:t>Hands loosely at your sides</a:t>
          </a:r>
        </a:p>
      </dgm:t>
    </dgm:pt>
    <dgm:pt modelId="{B00502BD-9E7B-47DD-80B8-76EDA13324B2}" type="parTrans" cxnId="{55DBDF55-97DF-4167-86E3-3980513A6D0B}">
      <dgm:prSet/>
      <dgm:spPr/>
      <dgm:t>
        <a:bodyPr/>
        <a:lstStyle/>
        <a:p>
          <a:endParaRPr lang="en-US"/>
        </a:p>
      </dgm:t>
    </dgm:pt>
    <dgm:pt modelId="{BC56C3E1-FC46-4636-9D6E-E24E2506A02A}" type="sibTrans" cxnId="{55DBDF55-97DF-4167-86E3-3980513A6D0B}">
      <dgm:prSet/>
      <dgm:spPr/>
      <dgm:t>
        <a:bodyPr/>
        <a:lstStyle/>
        <a:p>
          <a:endParaRPr lang="en-US"/>
        </a:p>
      </dgm:t>
    </dgm:pt>
    <dgm:pt modelId="{8439CC4A-E24D-40BB-A92C-A4434B4DD45D}" type="pres">
      <dgm:prSet presAssocID="{0E232DED-DA06-4F81-AB2F-BCD30B2D52A9}" presName="vert0" presStyleCnt="0">
        <dgm:presLayoutVars>
          <dgm:dir/>
          <dgm:animOne val="branch"/>
          <dgm:animLvl val="lvl"/>
        </dgm:presLayoutVars>
      </dgm:prSet>
      <dgm:spPr/>
    </dgm:pt>
    <dgm:pt modelId="{D92E8E43-BD93-4AE1-98B5-D10F7D45C55E}" type="pres">
      <dgm:prSet presAssocID="{9F7CC7FE-FB27-49A2-A38E-30040F8DB930}" presName="thickLine" presStyleLbl="alignNode1" presStyleIdx="0" presStyleCnt="6"/>
      <dgm:spPr/>
    </dgm:pt>
    <dgm:pt modelId="{9E44EC14-7EC0-483E-8372-73774AB0E6B1}" type="pres">
      <dgm:prSet presAssocID="{9F7CC7FE-FB27-49A2-A38E-30040F8DB930}" presName="horz1" presStyleCnt="0"/>
      <dgm:spPr/>
    </dgm:pt>
    <dgm:pt modelId="{FAD961D9-91BD-4AEF-86D5-E4320416F912}" type="pres">
      <dgm:prSet presAssocID="{9F7CC7FE-FB27-49A2-A38E-30040F8DB930}" presName="tx1" presStyleLbl="revTx" presStyleIdx="0" presStyleCnt="6"/>
      <dgm:spPr/>
    </dgm:pt>
    <dgm:pt modelId="{A3E5B78C-425E-4477-AC62-DE2A41A68B96}" type="pres">
      <dgm:prSet presAssocID="{9F7CC7FE-FB27-49A2-A38E-30040F8DB930}" presName="vert1" presStyleCnt="0"/>
      <dgm:spPr/>
    </dgm:pt>
    <dgm:pt modelId="{AF2924D7-4A4C-4F74-94E5-075EDDB64C92}" type="pres">
      <dgm:prSet presAssocID="{189895F9-7522-40A8-991A-DDA5712B89F6}" presName="thickLine" presStyleLbl="alignNode1" presStyleIdx="1" presStyleCnt="6"/>
      <dgm:spPr/>
    </dgm:pt>
    <dgm:pt modelId="{7FE97473-425D-4C63-8E89-B8D8A8BAA527}" type="pres">
      <dgm:prSet presAssocID="{189895F9-7522-40A8-991A-DDA5712B89F6}" presName="horz1" presStyleCnt="0"/>
      <dgm:spPr/>
    </dgm:pt>
    <dgm:pt modelId="{E3CF4E51-7A3D-48B9-9C08-778EC8A7613F}" type="pres">
      <dgm:prSet presAssocID="{189895F9-7522-40A8-991A-DDA5712B89F6}" presName="tx1" presStyleLbl="revTx" presStyleIdx="1" presStyleCnt="6"/>
      <dgm:spPr/>
    </dgm:pt>
    <dgm:pt modelId="{D5B613ED-574B-45E2-8C70-880979BCFEE6}" type="pres">
      <dgm:prSet presAssocID="{189895F9-7522-40A8-991A-DDA5712B89F6}" presName="vert1" presStyleCnt="0"/>
      <dgm:spPr/>
    </dgm:pt>
    <dgm:pt modelId="{C874CDE0-032A-4946-BDA1-1AFB54BE420D}" type="pres">
      <dgm:prSet presAssocID="{9985491F-3E7B-42DD-9071-969DA379D5BB}" presName="thickLine" presStyleLbl="alignNode1" presStyleIdx="2" presStyleCnt="6"/>
      <dgm:spPr/>
    </dgm:pt>
    <dgm:pt modelId="{AC77EA9E-9340-47B5-B080-E6C1DEA6444D}" type="pres">
      <dgm:prSet presAssocID="{9985491F-3E7B-42DD-9071-969DA379D5BB}" presName="horz1" presStyleCnt="0"/>
      <dgm:spPr/>
    </dgm:pt>
    <dgm:pt modelId="{B496B94A-91B0-4686-B3CF-1EFA6080B664}" type="pres">
      <dgm:prSet presAssocID="{9985491F-3E7B-42DD-9071-969DA379D5BB}" presName="tx1" presStyleLbl="revTx" presStyleIdx="2" presStyleCnt="6"/>
      <dgm:spPr/>
    </dgm:pt>
    <dgm:pt modelId="{073DD84D-1A67-4DC9-8C82-781FAC4CB373}" type="pres">
      <dgm:prSet presAssocID="{9985491F-3E7B-42DD-9071-969DA379D5BB}" presName="vert1" presStyleCnt="0"/>
      <dgm:spPr/>
    </dgm:pt>
    <dgm:pt modelId="{45953891-2E66-44BA-9A51-9098E99C586A}" type="pres">
      <dgm:prSet presAssocID="{D52537AE-8663-4E56-8087-89D0F6B3ECC2}" presName="thickLine" presStyleLbl="alignNode1" presStyleIdx="3" presStyleCnt="6"/>
      <dgm:spPr/>
    </dgm:pt>
    <dgm:pt modelId="{A347FC87-B58F-4513-AF00-936F19B7B223}" type="pres">
      <dgm:prSet presAssocID="{D52537AE-8663-4E56-8087-89D0F6B3ECC2}" presName="horz1" presStyleCnt="0"/>
      <dgm:spPr/>
    </dgm:pt>
    <dgm:pt modelId="{AB8B0E83-691B-4075-BCDA-373A435AFC29}" type="pres">
      <dgm:prSet presAssocID="{D52537AE-8663-4E56-8087-89D0F6B3ECC2}" presName="tx1" presStyleLbl="revTx" presStyleIdx="3" presStyleCnt="6"/>
      <dgm:spPr/>
    </dgm:pt>
    <dgm:pt modelId="{5B6E0C68-086C-4D23-826C-A21B0CE9EA17}" type="pres">
      <dgm:prSet presAssocID="{D52537AE-8663-4E56-8087-89D0F6B3ECC2}" presName="vert1" presStyleCnt="0"/>
      <dgm:spPr/>
    </dgm:pt>
    <dgm:pt modelId="{9AC43D4D-FFA5-488E-AF47-377300BFCCED}" type="pres">
      <dgm:prSet presAssocID="{36638F37-BF75-45CE-B8DE-1F13E20D476B}" presName="thickLine" presStyleLbl="alignNode1" presStyleIdx="4" presStyleCnt="6"/>
      <dgm:spPr/>
    </dgm:pt>
    <dgm:pt modelId="{887367AF-8D3B-4237-8C6E-9D4BA8EEF9D0}" type="pres">
      <dgm:prSet presAssocID="{36638F37-BF75-45CE-B8DE-1F13E20D476B}" presName="horz1" presStyleCnt="0"/>
      <dgm:spPr/>
    </dgm:pt>
    <dgm:pt modelId="{11036AA1-87B6-478F-907F-40DDCA8FE715}" type="pres">
      <dgm:prSet presAssocID="{36638F37-BF75-45CE-B8DE-1F13E20D476B}" presName="tx1" presStyleLbl="revTx" presStyleIdx="4" presStyleCnt="6"/>
      <dgm:spPr/>
    </dgm:pt>
    <dgm:pt modelId="{21C2B4B3-6250-4C72-9665-6A055A7E10B2}" type="pres">
      <dgm:prSet presAssocID="{36638F37-BF75-45CE-B8DE-1F13E20D476B}" presName="vert1" presStyleCnt="0"/>
      <dgm:spPr/>
    </dgm:pt>
    <dgm:pt modelId="{EB695FBB-7597-46DC-A578-27FDBA8DC31D}" type="pres">
      <dgm:prSet presAssocID="{3283882F-ABA6-4EA1-B3A5-73A068275B81}" presName="thickLine" presStyleLbl="alignNode1" presStyleIdx="5" presStyleCnt="6"/>
      <dgm:spPr/>
    </dgm:pt>
    <dgm:pt modelId="{65FCFB8E-6009-428D-819F-F6059CC43AAA}" type="pres">
      <dgm:prSet presAssocID="{3283882F-ABA6-4EA1-B3A5-73A068275B81}" presName="horz1" presStyleCnt="0"/>
      <dgm:spPr/>
    </dgm:pt>
    <dgm:pt modelId="{6A3FD26E-5F46-402F-801C-17949A7EFF7E}" type="pres">
      <dgm:prSet presAssocID="{3283882F-ABA6-4EA1-B3A5-73A068275B81}" presName="tx1" presStyleLbl="revTx" presStyleIdx="5" presStyleCnt="6"/>
      <dgm:spPr/>
    </dgm:pt>
    <dgm:pt modelId="{D2833519-0823-4A23-A28A-7397AA07A223}" type="pres">
      <dgm:prSet presAssocID="{3283882F-ABA6-4EA1-B3A5-73A068275B81}" presName="vert1" presStyleCnt="0"/>
      <dgm:spPr/>
    </dgm:pt>
  </dgm:ptLst>
  <dgm:cxnLst>
    <dgm:cxn modelId="{ED589F0C-06D2-4E1C-BE50-1E9676BFF17B}" type="presOf" srcId="{3283882F-ABA6-4EA1-B3A5-73A068275B81}" destId="{6A3FD26E-5F46-402F-801C-17949A7EFF7E}" srcOrd="0" destOrd="0" presId="urn:microsoft.com/office/officeart/2008/layout/LinedList"/>
    <dgm:cxn modelId="{BABF4D0E-83C6-4A11-9579-5B985D0D278F}" srcId="{0E232DED-DA06-4F81-AB2F-BCD30B2D52A9}" destId="{9985491F-3E7B-42DD-9071-969DA379D5BB}" srcOrd="2" destOrd="0" parTransId="{39DE9A7A-11C7-41DA-BE07-5D07DA0E6DF4}" sibTransId="{402DAD39-AB7C-4097-A4D3-C3B6AB7D50A2}"/>
    <dgm:cxn modelId="{2B43D541-2FCE-48B3-B91E-9B556661C2B8}" type="presOf" srcId="{D52537AE-8663-4E56-8087-89D0F6B3ECC2}" destId="{AB8B0E83-691B-4075-BCDA-373A435AFC29}" srcOrd="0" destOrd="0" presId="urn:microsoft.com/office/officeart/2008/layout/LinedList"/>
    <dgm:cxn modelId="{4C09F361-EEBE-4B52-8C0F-9555F07CC23E}" srcId="{0E232DED-DA06-4F81-AB2F-BCD30B2D52A9}" destId="{189895F9-7522-40A8-991A-DDA5712B89F6}" srcOrd="1" destOrd="0" parTransId="{84B4097D-1F06-4137-9A64-7DC44ED0AC21}" sibTransId="{F41A33F1-E89C-47F1-81A9-3998B25ED747}"/>
    <dgm:cxn modelId="{04A12269-7B70-4D40-8C37-6A801FF36E51}" type="presOf" srcId="{9F7CC7FE-FB27-49A2-A38E-30040F8DB930}" destId="{FAD961D9-91BD-4AEF-86D5-E4320416F912}" srcOrd="0" destOrd="0" presId="urn:microsoft.com/office/officeart/2008/layout/LinedList"/>
    <dgm:cxn modelId="{95119D69-F476-481E-9B0F-9E8AE0D39308}" srcId="{0E232DED-DA06-4F81-AB2F-BCD30B2D52A9}" destId="{D52537AE-8663-4E56-8087-89D0F6B3ECC2}" srcOrd="3" destOrd="0" parTransId="{32D5F686-21AF-45D3-8FE7-85BEA6785508}" sibTransId="{CF282493-05B4-40FF-96C9-2E83D7384611}"/>
    <dgm:cxn modelId="{512DFD4F-55F2-4815-96E8-B6AD71C0050F}" type="presOf" srcId="{9985491F-3E7B-42DD-9071-969DA379D5BB}" destId="{B496B94A-91B0-4686-B3CF-1EFA6080B664}" srcOrd="0" destOrd="0" presId="urn:microsoft.com/office/officeart/2008/layout/LinedList"/>
    <dgm:cxn modelId="{55DBDF55-97DF-4167-86E3-3980513A6D0B}" srcId="{0E232DED-DA06-4F81-AB2F-BCD30B2D52A9}" destId="{3283882F-ABA6-4EA1-B3A5-73A068275B81}" srcOrd="5" destOrd="0" parTransId="{B00502BD-9E7B-47DD-80B8-76EDA13324B2}" sibTransId="{BC56C3E1-FC46-4636-9D6E-E24E2506A02A}"/>
    <dgm:cxn modelId="{AE4C9F82-68DE-40A2-8FEE-52FD46060678}" srcId="{0E232DED-DA06-4F81-AB2F-BCD30B2D52A9}" destId="{36638F37-BF75-45CE-B8DE-1F13E20D476B}" srcOrd="4" destOrd="0" parTransId="{360AFA65-5F34-4011-936F-C7DCA4CA852C}" sibTransId="{35B3636D-1BFE-45B3-854A-CF85272B65A7}"/>
    <dgm:cxn modelId="{E7BA518E-BF44-4B24-85F9-A826B3361E82}" srcId="{0E232DED-DA06-4F81-AB2F-BCD30B2D52A9}" destId="{9F7CC7FE-FB27-49A2-A38E-30040F8DB930}" srcOrd="0" destOrd="0" parTransId="{B7C5A523-C4C5-4855-B113-D1E78C695F31}" sibTransId="{9D8DB268-AFAD-4F6E-95CA-A7555DA2609B}"/>
    <dgm:cxn modelId="{FDB33194-45F0-4892-B970-FBBC55B5C273}" type="presOf" srcId="{189895F9-7522-40A8-991A-DDA5712B89F6}" destId="{E3CF4E51-7A3D-48B9-9C08-778EC8A7613F}" srcOrd="0" destOrd="0" presId="urn:microsoft.com/office/officeart/2008/layout/LinedList"/>
    <dgm:cxn modelId="{D22E55A8-C313-4A19-97D2-CBFF1F60E9DB}" type="presOf" srcId="{0E232DED-DA06-4F81-AB2F-BCD30B2D52A9}" destId="{8439CC4A-E24D-40BB-A92C-A4434B4DD45D}" srcOrd="0" destOrd="0" presId="urn:microsoft.com/office/officeart/2008/layout/LinedList"/>
    <dgm:cxn modelId="{2C3644B4-1AB4-44E2-B6F2-890EE89E159B}" type="presOf" srcId="{36638F37-BF75-45CE-B8DE-1F13E20D476B}" destId="{11036AA1-87B6-478F-907F-40DDCA8FE715}" srcOrd="0" destOrd="0" presId="urn:microsoft.com/office/officeart/2008/layout/LinedList"/>
    <dgm:cxn modelId="{E4C08E3C-36D5-4A10-AFF1-468B38C6304B}" type="presParOf" srcId="{8439CC4A-E24D-40BB-A92C-A4434B4DD45D}" destId="{D92E8E43-BD93-4AE1-98B5-D10F7D45C55E}" srcOrd="0" destOrd="0" presId="urn:microsoft.com/office/officeart/2008/layout/LinedList"/>
    <dgm:cxn modelId="{1544065F-A32F-4E7E-9439-D461D2E6F997}" type="presParOf" srcId="{8439CC4A-E24D-40BB-A92C-A4434B4DD45D}" destId="{9E44EC14-7EC0-483E-8372-73774AB0E6B1}" srcOrd="1" destOrd="0" presId="urn:microsoft.com/office/officeart/2008/layout/LinedList"/>
    <dgm:cxn modelId="{CCD8EECB-4C1C-4C3E-AECE-80C4146B9DC8}" type="presParOf" srcId="{9E44EC14-7EC0-483E-8372-73774AB0E6B1}" destId="{FAD961D9-91BD-4AEF-86D5-E4320416F912}" srcOrd="0" destOrd="0" presId="urn:microsoft.com/office/officeart/2008/layout/LinedList"/>
    <dgm:cxn modelId="{D2637F21-441E-416B-B59E-46F465B21F95}" type="presParOf" srcId="{9E44EC14-7EC0-483E-8372-73774AB0E6B1}" destId="{A3E5B78C-425E-4477-AC62-DE2A41A68B96}" srcOrd="1" destOrd="0" presId="urn:microsoft.com/office/officeart/2008/layout/LinedList"/>
    <dgm:cxn modelId="{1F924C48-B447-499B-9DE3-5797367A7993}" type="presParOf" srcId="{8439CC4A-E24D-40BB-A92C-A4434B4DD45D}" destId="{AF2924D7-4A4C-4F74-94E5-075EDDB64C92}" srcOrd="2" destOrd="0" presId="urn:microsoft.com/office/officeart/2008/layout/LinedList"/>
    <dgm:cxn modelId="{0AF3CD75-F6FD-4EFD-8A22-724E1494674B}" type="presParOf" srcId="{8439CC4A-E24D-40BB-A92C-A4434B4DD45D}" destId="{7FE97473-425D-4C63-8E89-B8D8A8BAA527}" srcOrd="3" destOrd="0" presId="urn:microsoft.com/office/officeart/2008/layout/LinedList"/>
    <dgm:cxn modelId="{4CF711F8-D1D3-40F4-8C37-2D7EA4E932F5}" type="presParOf" srcId="{7FE97473-425D-4C63-8E89-B8D8A8BAA527}" destId="{E3CF4E51-7A3D-48B9-9C08-778EC8A7613F}" srcOrd="0" destOrd="0" presId="urn:microsoft.com/office/officeart/2008/layout/LinedList"/>
    <dgm:cxn modelId="{DCD4E235-938A-4D74-A322-BC908B86AEBE}" type="presParOf" srcId="{7FE97473-425D-4C63-8E89-B8D8A8BAA527}" destId="{D5B613ED-574B-45E2-8C70-880979BCFEE6}" srcOrd="1" destOrd="0" presId="urn:microsoft.com/office/officeart/2008/layout/LinedList"/>
    <dgm:cxn modelId="{B92CF90A-7D18-4479-A681-593753978DCA}" type="presParOf" srcId="{8439CC4A-E24D-40BB-A92C-A4434B4DD45D}" destId="{C874CDE0-032A-4946-BDA1-1AFB54BE420D}" srcOrd="4" destOrd="0" presId="urn:microsoft.com/office/officeart/2008/layout/LinedList"/>
    <dgm:cxn modelId="{4292B9BD-5CED-4E0C-B1B5-540C98ACBEF5}" type="presParOf" srcId="{8439CC4A-E24D-40BB-A92C-A4434B4DD45D}" destId="{AC77EA9E-9340-47B5-B080-E6C1DEA6444D}" srcOrd="5" destOrd="0" presId="urn:microsoft.com/office/officeart/2008/layout/LinedList"/>
    <dgm:cxn modelId="{B6061E89-DA11-4F91-87B9-61E5EC48F1F7}" type="presParOf" srcId="{AC77EA9E-9340-47B5-B080-E6C1DEA6444D}" destId="{B496B94A-91B0-4686-B3CF-1EFA6080B664}" srcOrd="0" destOrd="0" presId="urn:microsoft.com/office/officeart/2008/layout/LinedList"/>
    <dgm:cxn modelId="{E9E10869-3DA9-4ACF-A5F4-D0C211847C56}" type="presParOf" srcId="{AC77EA9E-9340-47B5-B080-E6C1DEA6444D}" destId="{073DD84D-1A67-4DC9-8C82-781FAC4CB373}" srcOrd="1" destOrd="0" presId="urn:microsoft.com/office/officeart/2008/layout/LinedList"/>
    <dgm:cxn modelId="{D78207ED-6DE7-4CEE-996D-145C18EA4852}" type="presParOf" srcId="{8439CC4A-E24D-40BB-A92C-A4434B4DD45D}" destId="{45953891-2E66-44BA-9A51-9098E99C586A}" srcOrd="6" destOrd="0" presId="urn:microsoft.com/office/officeart/2008/layout/LinedList"/>
    <dgm:cxn modelId="{67F8FAB2-B369-470C-B90F-754BFF786142}" type="presParOf" srcId="{8439CC4A-E24D-40BB-A92C-A4434B4DD45D}" destId="{A347FC87-B58F-4513-AF00-936F19B7B223}" srcOrd="7" destOrd="0" presId="urn:microsoft.com/office/officeart/2008/layout/LinedList"/>
    <dgm:cxn modelId="{B1EC5A47-C696-4C64-889F-EA260EE417DE}" type="presParOf" srcId="{A347FC87-B58F-4513-AF00-936F19B7B223}" destId="{AB8B0E83-691B-4075-BCDA-373A435AFC29}" srcOrd="0" destOrd="0" presId="urn:microsoft.com/office/officeart/2008/layout/LinedList"/>
    <dgm:cxn modelId="{9F7842BA-4672-494C-A1BF-76D7C879C44C}" type="presParOf" srcId="{A347FC87-B58F-4513-AF00-936F19B7B223}" destId="{5B6E0C68-086C-4D23-826C-A21B0CE9EA17}" srcOrd="1" destOrd="0" presId="urn:microsoft.com/office/officeart/2008/layout/LinedList"/>
    <dgm:cxn modelId="{C268C52E-FB69-487E-BC83-DD2CC4CFE97E}" type="presParOf" srcId="{8439CC4A-E24D-40BB-A92C-A4434B4DD45D}" destId="{9AC43D4D-FFA5-488E-AF47-377300BFCCED}" srcOrd="8" destOrd="0" presId="urn:microsoft.com/office/officeart/2008/layout/LinedList"/>
    <dgm:cxn modelId="{9C1D8B69-9E89-4CB3-B05C-1B9B4294B893}" type="presParOf" srcId="{8439CC4A-E24D-40BB-A92C-A4434B4DD45D}" destId="{887367AF-8D3B-4237-8C6E-9D4BA8EEF9D0}" srcOrd="9" destOrd="0" presId="urn:microsoft.com/office/officeart/2008/layout/LinedList"/>
    <dgm:cxn modelId="{392EF2EB-6733-4423-9621-7B7234C05762}" type="presParOf" srcId="{887367AF-8D3B-4237-8C6E-9D4BA8EEF9D0}" destId="{11036AA1-87B6-478F-907F-40DDCA8FE715}" srcOrd="0" destOrd="0" presId="urn:microsoft.com/office/officeart/2008/layout/LinedList"/>
    <dgm:cxn modelId="{7B5AFC3B-0BE7-4628-B8B8-B24C6359410B}" type="presParOf" srcId="{887367AF-8D3B-4237-8C6E-9D4BA8EEF9D0}" destId="{21C2B4B3-6250-4C72-9665-6A055A7E10B2}" srcOrd="1" destOrd="0" presId="urn:microsoft.com/office/officeart/2008/layout/LinedList"/>
    <dgm:cxn modelId="{1D02BC40-45FA-440D-B979-23E41B09DB9D}" type="presParOf" srcId="{8439CC4A-E24D-40BB-A92C-A4434B4DD45D}" destId="{EB695FBB-7597-46DC-A578-27FDBA8DC31D}" srcOrd="10" destOrd="0" presId="urn:microsoft.com/office/officeart/2008/layout/LinedList"/>
    <dgm:cxn modelId="{10AC1E85-00C0-48E3-A0C8-E3D180E2DF50}" type="presParOf" srcId="{8439CC4A-E24D-40BB-A92C-A4434B4DD45D}" destId="{65FCFB8E-6009-428D-819F-F6059CC43AAA}" srcOrd="11" destOrd="0" presId="urn:microsoft.com/office/officeart/2008/layout/LinedList"/>
    <dgm:cxn modelId="{3BE8DAF3-34ED-4684-AAE3-ABB3DE38A94E}" type="presParOf" srcId="{65FCFB8E-6009-428D-819F-F6059CC43AAA}" destId="{6A3FD26E-5F46-402F-801C-17949A7EFF7E}" srcOrd="0" destOrd="0" presId="urn:microsoft.com/office/officeart/2008/layout/LinedList"/>
    <dgm:cxn modelId="{DF400F2E-946B-4A28-B1C2-FAC6412089DD}" type="presParOf" srcId="{65FCFB8E-6009-428D-819F-F6059CC43AAA}" destId="{D2833519-0823-4A23-A28A-7397AA07A22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232DED-DA06-4F81-AB2F-BCD30B2D52A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F7CC7FE-FB27-49A2-A38E-30040F8DB930}">
      <dgm:prSet phldr="0"/>
      <dgm:spPr/>
      <dgm:t>
        <a:bodyPr/>
        <a:lstStyle/>
        <a:p>
          <a:pPr rtl="0"/>
          <a:r>
            <a:rPr lang="en-US" dirty="0">
              <a:latin typeface="Century Schoolbook" panose="02040604050505020304"/>
            </a:rPr>
            <a:t>Open palm</a:t>
          </a:r>
          <a:endParaRPr lang="en-US" dirty="0"/>
        </a:p>
      </dgm:t>
    </dgm:pt>
    <dgm:pt modelId="{B7C5A523-C4C5-4855-B113-D1E78C695F31}" type="parTrans" cxnId="{E7BA518E-BF44-4B24-85F9-A826B3361E82}">
      <dgm:prSet/>
      <dgm:spPr/>
      <dgm:t>
        <a:bodyPr/>
        <a:lstStyle/>
        <a:p>
          <a:endParaRPr lang="en-US"/>
        </a:p>
      </dgm:t>
    </dgm:pt>
    <dgm:pt modelId="{9D8DB268-AFAD-4F6E-95CA-A7555DA2609B}" type="sibTrans" cxnId="{E7BA518E-BF44-4B24-85F9-A826B3361E82}">
      <dgm:prSet/>
      <dgm:spPr/>
      <dgm:t>
        <a:bodyPr/>
        <a:lstStyle/>
        <a:p>
          <a:endParaRPr lang="en-US"/>
        </a:p>
      </dgm:t>
    </dgm:pt>
    <dgm:pt modelId="{189895F9-7522-40A8-991A-DDA5712B89F6}">
      <dgm:prSet/>
      <dgm:spPr/>
      <dgm:t>
        <a:bodyPr/>
        <a:lstStyle/>
        <a:p>
          <a:pPr rtl="0"/>
          <a:r>
            <a:rPr lang="en-US" dirty="0">
              <a:latin typeface="Century Schoolbook" panose="02040604050505020304"/>
            </a:rPr>
            <a:t>No pointer finger</a:t>
          </a:r>
          <a:endParaRPr lang="en-US" dirty="0"/>
        </a:p>
      </dgm:t>
    </dgm:pt>
    <dgm:pt modelId="{84B4097D-1F06-4137-9A64-7DC44ED0AC21}" type="parTrans" cxnId="{4C09F361-EEBE-4B52-8C0F-9555F07CC23E}">
      <dgm:prSet/>
      <dgm:spPr/>
      <dgm:t>
        <a:bodyPr/>
        <a:lstStyle/>
        <a:p>
          <a:endParaRPr lang="en-US"/>
        </a:p>
      </dgm:t>
    </dgm:pt>
    <dgm:pt modelId="{F41A33F1-E89C-47F1-81A9-3998B25ED747}" type="sibTrans" cxnId="{4C09F361-EEBE-4B52-8C0F-9555F07CC23E}">
      <dgm:prSet/>
      <dgm:spPr/>
      <dgm:t>
        <a:bodyPr/>
        <a:lstStyle/>
        <a:p>
          <a:endParaRPr lang="en-US"/>
        </a:p>
      </dgm:t>
    </dgm:pt>
    <dgm:pt modelId="{9985491F-3E7B-42DD-9071-969DA379D5BB}">
      <dgm:prSet/>
      <dgm:spPr/>
      <dgm:t>
        <a:bodyPr/>
        <a:lstStyle/>
        <a:p>
          <a:pPr rtl="0"/>
          <a:r>
            <a:rPr lang="en-US" dirty="0">
              <a:latin typeface="Century Schoolbook" panose="02040604050505020304"/>
            </a:rPr>
            <a:t>Take up the space if you have it</a:t>
          </a:r>
          <a:endParaRPr lang="en-US" dirty="0"/>
        </a:p>
      </dgm:t>
    </dgm:pt>
    <dgm:pt modelId="{39DE9A7A-11C7-41DA-BE07-5D07DA0E6DF4}" type="parTrans" cxnId="{BABF4D0E-83C6-4A11-9579-5B985D0D278F}">
      <dgm:prSet/>
      <dgm:spPr/>
      <dgm:t>
        <a:bodyPr/>
        <a:lstStyle/>
        <a:p>
          <a:endParaRPr lang="en-US"/>
        </a:p>
      </dgm:t>
    </dgm:pt>
    <dgm:pt modelId="{402DAD39-AB7C-4097-A4D3-C3B6AB7D50A2}" type="sibTrans" cxnId="{BABF4D0E-83C6-4A11-9579-5B985D0D278F}">
      <dgm:prSet/>
      <dgm:spPr/>
      <dgm:t>
        <a:bodyPr/>
        <a:lstStyle/>
        <a:p>
          <a:endParaRPr lang="en-US"/>
        </a:p>
      </dgm:t>
    </dgm:pt>
    <dgm:pt modelId="{D52537AE-8663-4E56-8087-89D0F6B3ECC2}">
      <dgm:prSet/>
      <dgm:spPr/>
      <dgm:t>
        <a:bodyPr/>
        <a:lstStyle/>
        <a:p>
          <a:pPr rtl="0"/>
          <a:r>
            <a:rPr lang="en-US" dirty="0">
              <a:latin typeface="Century Schoolbook" panose="02040604050505020304"/>
            </a:rPr>
            <a:t>Arms extended</a:t>
          </a:r>
          <a:endParaRPr lang="en-US" dirty="0"/>
        </a:p>
      </dgm:t>
    </dgm:pt>
    <dgm:pt modelId="{32D5F686-21AF-45D3-8FE7-85BEA6785508}" type="parTrans" cxnId="{95119D69-F476-481E-9B0F-9E8AE0D39308}">
      <dgm:prSet/>
      <dgm:spPr/>
      <dgm:t>
        <a:bodyPr/>
        <a:lstStyle/>
        <a:p>
          <a:endParaRPr lang="en-US"/>
        </a:p>
      </dgm:t>
    </dgm:pt>
    <dgm:pt modelId="{CF282493-05B4-40FF-96C9-2E83D7384611}" type="sibTrans" cxnId="{95119D69-F476-481E-9B0F-9E8AE0D39308}">
      <dgm:prSet/>
      <dgm:spPr/>
      <dgm:t>
        <a:bodyPr/>
        <a:lstStyle/>
        <a:p>
          <a:endParaRPr lang="en-US"/>
        </a:p>
      </dgm:t>
    </dgm:pt>
    <dgm:pt modelId="{6645D5D5-A00A-4B5F-A933-97824892A707}">
      <dgm:prSet phldr="0"/>
      <dgm:spPr/>
      <dgm:t>
        <a:bodyPr/>
        <a:lstStyle/>
        <a:p>
          <a:pPr rtl="0"/>
          <a:endParaRPr lang="en-US" dirty="0">
            <a:latin typeface="Century Schoolbook" panose="02040604050505020304"/>
          </a:endParaRPr>
        </a:p>
      </dgm:t>
    </dgm:pt>
    <dgm:pt modelId="{4D6D25E1-0643-4E02-A2F4-FCEEE9B84689}" type="parTrans" cxnId="{662D84F5-7078-4796-A840-3CE66C4C51E8}">
      <dgm:prSet/>
      <dgm:spPr/>
    </dgm:pt>
    <dgm:pt modelId="{26EC51F3-3DAE-4AFE-AA59-96770E724ED3}" type="sibTrans" cxnId="{662D84F5-7078-4796-A840-3CE66C4C51E8}">
      <dgm:prSet/>
      <dgm:spPr/>
    </dgm:pt>
    <dgm:pt modelId="{98552A0F-0265-4314-A61A-9A555A2289AB}">
      <dgm:prSet phldr="0"/>
      <dgm:spPr/>
      <dgm:t>
        <a:bodyPr/>
        <a:lstStyle/>
        <a:p>
          <a:pPr rtl="0"/>
          <a:r>
            <a:rPr lang="en-US" dirty="0">
              <a:latin typeface="Century Schoolbook" panose="02040604050505020304"/>
            </a:rPr>
            <a:t>One arm gesture</a:t>
          </a:r>
        </a:p>
      </dgm:t>
    </dgm:pt>
    <dgm:pt modelId="{73EB5781-8E6C-4973-92B3-1FA21E0BC9FE}" type="parTrans" cxnId="{B9C1F863-A4D0-4C14-B7A0-20B874F5A74D}">
      <dgm:prSet/>
      <dgm:spPr/>
    </dgm:pt>
    <dgm:pt modelId="{08FCA50D-69B3-452C-84A3-1BB2612B17CE}" type="sibTrans" cxnId="{B9C1F863-A4D0-4C14-B7A0-20B874F5A74D}">
      <dgm:prSet/>
      <dgm:spPr/>
    </dgm:pt>
    <dgm:pt modelId="{4DEFB290-D2F0-4D3D-98A9-7F0C003CC8EA}">
      <dgm:prSet phldr="0"/>
      <dgm:spPr/>
      <dgm:t>
        <a:bodyPr/>
        <a:lstStyle/>
        <a:p>
          <a:pPr rtl="0"/>
          <a:r>
            <a:rPr lang="en-US" dirty="0">
              <a:latin typeface="Century Schoolbook" panose="02040604050505020304"/>
            </a:rPr>
            <a:t>No self touch </a:t>
          </a:r>
          <a:endParaRPr lang="en-US" dirty="0"/>
        </a:p>
      </dgm:t>
    </dgm:pt>
    <dgm:pt modelId="{FD8C8A08-DF37-43E1-8272-ED01BC893020}" type="parTrans" cxnId="{7C9D10C9-23DE-45B4-B7BA-1EE86CA8B140}">
      <dgm:prSet/>
      <dgm:spPr/>
    </dgm:pt>
    <dgm:pt modelId="{C9DADA33-CA9D-46EF-A507-E8CCD8B6FAE8}" type="sibTrans" cxnId="{7C9D10C9-23DE-45B4-B7BA-1EE86CA8B140}">
      <dgm:prSet/>
      <dgm:spPr/>
    </dgm:pt>
    <dgm:pt modelId="{EFC4F3E0-C78A-46A1-93B0-C4085D0C3B25}">
      <dgm:prSet phldr="0"/>
      <dgm:spPr/>
      <dgm:t>
        <a:bodyPr/>
        <a:lstStyle/>
        <a:p>
          <a:pPr rtl="0"/>
          <a:r>
            <a:rPr lang="en-US" dirty="0">
              <a:latin typeface="Century Schoolbook" panose="02040604050505020304"/>
            </a:rPr>
            <a:t>Variety in gesture</a:t>
          </a:r>
        </a:p>
      </dgm:t>
    </dgm:pt>
    <dgm:pt modelId="{4100798C-2E53-458B-A7D8-DE7784019C18}" type="parTrans" cxnId="{0581B225-29BD-4354-9C61-69BD1DC470D3}">
      <dgm:prSet/>
      <dgm:spPr/>
    </dgm:pt>
    <dgm:pt modelId="{E334B81F-CD3A-451F-883B-E92C1B75671F}" type="sibTrans" cxnId="{0581B225-29BD-4354-9C61-69BD1DC470D3}">
      <dgm:prSet/>
      <dgm:spPr/>
    </dgm:pt>
    <dgm:pt modelId="{8439CC4A-E24D-40BB-A92C-A4434B4DD45D}" type="pres">
      <dgm:prSet presAssocID="{0E232DED-DA06-4F81-AB2F-BCD30B2D52A9}" presName="vert0" presStyleCnt="0">
        <dgm:presLayoutVars>
          <dgm:dir/>
          <dgm:animOne val="branch"/>
          <dgm:animLvl val="lvl"/>
        </dgm:presLayoutVars>
      </dgm:prSet>
      <dgm:spPr/>
    </dgm:pt>
    <dgm:pt modelId="{D92E8E43-BD93-4AE1-98B5-D10F7D45C55E}" type="pres">
      <dgm:prSet presAssocID="{9F7CC7FE-FB27-49A2-A38E-30040F8DB930}" presName="thickLine" presStyleLbl="alignNode1" presStyleIdx="0" presStyleCnt="8"/>
      <dgm:spPr/>
    </dgm:pt>
    <dgm:pt modelId="{9E44EC14-7EC0-483E-8372-73774AB0E6B1}" type="pres">
      <dgm:prSet presAssocID="{9F7CC7FE-FB27-49A2-A38E-30040F8DB930}" presName="horz1" presStyleCnt="0"/>
      <dgm:spPr/>
    </dgm:pt>
    <dgm:pt modelId="{FAD961D9-91BD-4AEF-86D5-E4320416F912}" type="pres">
      <dgm:prSet presAssocID="{9F7CC7FE-FB27-49A2-A38E-30040F8DB930}" presName="tx1" presStyleLbl="revTx" presStyleIdx="0" presStyleCnt="8"/>
      <dgm:spPr/>
    </dgm:pt>
    <dgm:pt modelId="{A3E5B78C-425E-4477-AC62-DE2A41A68B96}" type="pres">
      <dgm:prSet presAssocID="{9F7CC7FE-FB27-49A2-A38E-30040F8DB930}" presName="vert1" presStyleCnt="0"/>
      <dgm:spPr/>
    </dgm:pt>
    <dgm:pt modelId="{AF2924D7-4A4C-4F74-94E5-075EDDB64C92}" type="pres">
      <dgm:prSet presAssocID="{189895F9-7522-40A8-991A-DDA5712B89F6}" presName="thickLine" presStyleLbl="alignNode1" presStyleIdx="1" presStyleCnt="8"/>
      <dgm:spPr/>
    </dgm:pt>
    <dgm:pt modelId="{7FE97473-425D-4C63-8E89-B8D8A8BAA527}" type="pres">
      <dgm:prSet presAssocID="{189895F9-7522-40A8-991A-DDA5712B89F6}" presName="horz1" presStyleCnt="0"/>
      <dgm:spPr/>
    </dgm:pt>
    <dgm:pt modelId="{E3CF4E51-7A3D-48B9-9C08-778EC8A7613F}" type="pres">
      <dgm:prSet presAssocID="{189895F9-7522-40A8-991A-DDA5712B89F6}" presName="tx1" presStyleLbl="revTx" presStyleIdx="1" presStyleCnt="8"/>
      <dgm:spPr/>
    </dgm:pt>
    <dgm:pt modelId="{D5B613ED-574B-45E2-8C70-880979BCFEE6}" type="pres">
      <dgm:prSet presAssocID="{189895F9-7522-40A8-991A-DDA5712B89F6}" presName="vert1" presStyleCnt="0"/>
      <dgm:spPr/>
    </dgm:pt>
    <dgm:pt modelId="{C874CDE0-032A-4946-BDA1-1AFB54BE420D}" type="pres">
      <dgm:prSet presAssocID="{9985491F-3E7B-42DD-9071-969DA379D5BB}" presName="thickLine" presStyleLbl="alignNode1" presStyleIdx="2" presStyleCnt="8"/>
      <dgm:spPr/>
    </dgm:pt>
    <dgm:pt modelId="{AC77EA9E-9340-47B5-B080-E6C1DEA6444D}" type="pres">
      <dgm:prSet presAssocID="{9985491F-3E7B-42DD-9071-969DA379D5BB}" presName="horz1" presStyleCnt="0"/>
      <dgm:spPr/>
    </dgm:pt>
    <dgm:pt modelId="{B496B94A-91B0-4686-B3CF-1EFA6080B664}" type="pres">
      <dgm:prSet presAssocID="{9985491F-3E7B-42DD-9071-969DA379D5BB}" presName="tx1" presStyleLbl="revTx" presStyleIdx="2" presStyleCnt="8"/>
      <dgm:spPr/>
    </dgm:pt>
    <dgm:pt modelId="{073DD84D-1A67-4DC9-8C82-781FAC4CB373}" type="pres">
      <dgm:prSet presAssocID="{9985491F-3E7B-42DD-9071-969DA379D5BB}" presName="vert1" presStyleCnt="0"/>
      <dgm:spPr/>
    </dgm:pt>
    <dgm:pt modelId="{45953891-2E66-44BA-9A51-9098E99C586A}" type="pres">
      <dgm:prSet presAssocID="{D52537AE-8663-4E56-8087-89D0F6B3ECC2}" presName="thickLine" presStyleLbl="alignNode1" presStyleIdx="3" presStyleCnt="8"/>
      <dgm:spPr/>
    </dgm:pt>
    <dgm:pt modelId="{A347FC87-B58F-4513-AF00-936F19B7B223}" type="pres">
      <dgm:prSet presAssocID="{D52537AE-8663-4E56-8087-89D0F6B3ECC2}" presName="horz1" presStyleCnt="0"/>
      <dgm:spPr/>
    </dgm:pt>
    <dgm:pt modelId="{AB8B0E83-691B-4075-BCDA-373A435AFC29}" type="pres">
      <dgm:prSet presAssocID="{D52537AE-8663-4E56-8087-89D0F6B3ECC2}" presName="tx1" presStyleLbl="revTx" presStyleIdx="3" presStyleCnt="8"/>
      <dgm:spPr/>
    </dgm:pt>
    <dgm:pt modelId="{5B6E0C68-086C-4D23-826C-A21B0CE9EA17}" type="pres">
      <dgm:prSet presAssocID="{D52537AE-8663-4E56-8087-89D0F6B3ECC2}" presName="vert1" presStyleCnt="0"/>
      <dgm:spPr/>
    </dgm:pt>
    <dgm:pt modelId="{45FBD762-79DE-46FD-A699-95D848842907}" type="pres">
      <dgm:prSet presAssocID="{EFC4F3E0-C78A-46A1-93B0-C4085D0C3B25}" presName="thickLine" presStyleLbl="alignNode1" presStyleIdx="4" presStyleCnt="8"/>
      <dgm:spPr/>
    </dgm:pt>
    <dgm:pt modelId="{619A595F-8943-4FCE-BFC5-6BBF3934965C}" type="pres">
      <dgm:prSet presAssocID="{EFC4F3E0-C78A-46A1-93B0-C4085D0C3B25}" presName="horz1" presStyleCnt="0"/>
      <dgm:spPr/>
    </dgm:pt>
    <dgm:pt modelId="{356C338E-EEA0-4BB9-A58E-3D2761DBA515}" type="pres">
      <dgm:prSet presAssocID="{EFC4F3E0-C78A-46A1-93B0-C4085D0C3B25}" presName="tx1" presStyleLbl="revTx" presStyleIdx="4" presStyleCnt="8"/>
      <dgm:spPr/>
    </dgm:pt>
    <dgm:pt modelId="{6C258758-83B7-44C9-A5F3-FC87EA8E3BAA}" type="pres">
      <dgm:prSet presAssocID="{EFC4F3E0-C78A-46A1-93B0-C4085D0C3B25}" presName="vert1" presStyleCnt="0"/>
      <dgm:spPr/>
    </dgm:pt>
    <dgm:pt modelId="{A91FB607-BC46-40E3-895B-500AD7CCFE90}" type="pres">
      <dgm:prSet presAssocID="{98552A0F-0265-4314-A61A-9A555A2289AB}" presName="thickLine" presStyleLbl="alignNode1" presStyleIdx="5" presStyleCnt="8"/>
      <dgm:spPr/>
    </dgm:pt>
    <dgm:pt modelId="{50CD5945-DB4D-470F-8EF1-AD56FABD196B}" type="pres">
      <dgm:prSet presAssocID="{98552A0F-0265-4314-A61A-9A555A2289AB}" presName="horz1" presStyleCnt="0"/>
      <dgm:spPr/>
    </dgm:pt>
    <dgm:pt modelId="{0A3BCD7E-8300-4787-B25D-04B4D2771E00}" type="pres">
      <dgm:prSet presAssocID="{98552A0F-0265-4314-A61A-9A555A2289AB}" presName="tx1" presStyleLbl="revTx" presStyleIdx="5" presStyleCnt="8"/>
      <dgm:spPr/>
    </dgm:pt>
    <dgm:pt modelId="{52414612-1413-445B-9736-F09FAA2BFF69}" type="pres">
      <dgm:prSet presAssocID="{98552A0F-0265-4314-A61A-9A555A2289AB}" presName="vert1" presStyleCnt="0"/>
      <dgm:spPr/>
    </dgm:pt>
    <dgm:pt modelId="{35B68BCF-4E7D-4135-9D89-90DD86E336AF}" type="pres">
      <dgm:prSet presAssocID="{4DEFB290-D2F0-4D3D-98A9-7F0C003CC8EA}" presName="thickLine" presStyleLbl="alignNode1" presStyleIdx="6" presStyleCnt="8"/>
      <dgm:spPr/>
    </dgm:pt>
    <dgm:pt modelId="{5282B600-E851-40FD-B0D9-D4DD5AA191C9}" type="pres">
      <dgm:prSet presAssocID="{4DEFB290-D2F0-4D3D-98A9-7F0C003CC8EA}" presName="horz1" presStyleCnt="0"/>
      <dgm:spPr/>
    </dgm:pt>
    <dgm:pt modelId="{502F4092-4777-4B9C-8796-1335C889A23D}" type="pres">
      <dgm:prSet presAssocID="{4DEFB290-D2F0-4D3D-98A9-7F0C003CC8EA}" presName="tx1" presStyleLbl="revTx" presStyleIdx="6" presStyleCnt="8"/>
      <dgm:spPr/>
    </dgm:pt>
    <dgm:pt modelId="{798851E0-6DAF-4AFF-9887-1CEDD32D815B}" type="pres">
      <dgm:prSet presAssocID="{4DEFB290-D2F0-4D3D-98A9-7F0C003CC8EA}" presName="vert1" presStyleCnt="0"/>
      <dgm:spPr/>
    </dgm:pt>
    <dgm:pt modelId="{53F37031-6129-4FAA-9350-A348F8ED57D0}" type="pres">
      <dgm:prSet presAssocID="{6645D5D5-A00A-4B5F-A933-97824892A707}" presName="thickLine" presStyleLbl="alignNode1" presStyleIdx="7" presStyleCnt="8"/>
      <dgm:spPr/>
    </dgm:pt>
    <dgm:pt modelId="{25D25356-1763-4315-83EB-582ABC1B1659}" type="pres">
      <dgm:prSet presAssocID="{6645D5D5-A00A-4B5F-A933-97824892A707}" presName="horz1" presStyleCnt="0"/>
      <dgm:spPr/>
    </dgm:pt>
    <dgm:pt modelId="{AE069E4A-06D6-433F-8C18-1703196C5B8E}" type="pres">
      <dgm:prSet presAssocID="{6645D5D5-A00A-4B5F-A933-97824892A707}" presName="tx1" presStyleLbl="revTx" presStyleIdx="7" presStyleCnt="8"/>
      <dgm:spPr/>
    </dgm:pt>
    <dgm:pt modelId="{7EEDF9DA-17C9-4BC1-828B-77C20D15C9EA}" type="pres">
      <dgm:prSet presAssocID="{6645D5D5-A00A-4B5F-A933-97824892A707}" presName="vert1" presStyleCnt="0"/>
      <dgm:spPr/>
    </dgm:pt>
  </dgm:ptLst>
  <dgm:cxnLst>
    <dgm:cxn modelId="{6F4C1E0A-6E25-4C22-9DC5-5140EAA003DE}" type="presOf" srcId="{EFC4F3E0-C78A-46A1-93B0-C4085D0C3B25}" destId="{356C338E-EEA0-4BB9-A58E-3D2761DBA515}" srcOrd="0" destOrd="0" presId="urn:microsoft.com/office/officeart/2008/layout/LinedList"/>
    <dgm:cxn modelId="{BABF4D0E-83C6-4A11-9579-5B985D0D278F}" srcId="{0E232DED-DA06-4F81-AB2F-BCD30B2D52A9}" destId="{9985491F-3E7B-42DD-9071-969DA379D5BB}" srcOrd="2" destOrd="0" parTransId="{39DE9A7A-11C7-41DA-BE07-5D07DA0E6DF4}" sibTransId="{402DAD39-AB7C-4097-A4D3-C3B6AB7D50A2}"/>
    <dgm:cxn modelId="{3B844722-C7B2-44AC-98D0-2EC031AB032C}" type="presOf" srcId="{98552A0F-0265-4314-A61A-9A555A2289AB}" destId="{0A3BCD7E-8300-4787-B25D-04B4D2771E00}" srcOrd="0" destOrd="0" presId="urn:microsoft.com/office/officeart/2008/layout/LinedList"/>
    <dgm:cxn modelId="{0581B225-29BD-4354-9C61-69BD1DC470D3}" srcId="{0E232DED-DA06-4F81-AB2F-BCD30B2D52A9}" destId="{EFC4F3E0-C78A-46A1-93B0-C4085D0C3B25}" srcOrd="4" destOrd="0" parTransId="{4100798C-2E53-458B-A7D8-DE7784019C18}" sibTransId="{E334B81F-CD3A-451F-883B-E92C1B75671F}"/>
    <dgm:cxn modelId="{675C5C3C-5A3F-418B-B46A-DF18386A8E0C}" type="presOf" srcId="{6645D5D5-A00A-4B5F-A933-97824892A707}" destId="{AE069E4A-06D6-433F-8C18-1703196C5B8E}" srcOrd="0" destOrd="0" presId="urn:microsoft.com/office/officeart/2008/layout/LinedList"/>
    <dgm:cxn modelId="{4C09F361-EEBE-4B52-8C0F-9555F07CC23E}" srcId="{0E232DED-DA06-4F81-AB2F-BCD30B2D52A9}" destId="{189895F9-7522-40A8-991A-DDA5712B89F6}" srcOrd="1" destOrd="0" parTransId="{84B4097D-1F06-4137-9A64-7DC44ED0AC21}" sibTransId="{F41A33F1-E89C-47F1-81A9-3998B25ED747}"/>
    <dgm:cxn modelId="{B9C1F863-A4D0-4C14-B7A0-20B874F5A74D}" srcId="{0E232DED-DA06-4F81-AB2F-BCD30B2D52A9}" destId="{98552A0F-0265-4314-A61A-9A555A2289AB}" srcOrd="5" destOrd="0" parTransId="{73EB5781-8E6C-4973-92B3-1FA21E0BC9FE}" sibTransId="{08FCA50D-69B3-452C-84A3-1BB2612B17CE}"/>
    <dgm:cxn modelId="{2A73F268-38E9-4ACA-A4E8-866C04478530}" type="presOf" srcId="{D52537AE-8663-4E56-8087-89D0F6B3ECC2}" destId="{AB8B0E83-691B-4075-BCDA-373A435AFC29}" srcOrd="0" destOrd="0" presId="urn:microsoft.com/office/officeart/2008/layout/LinedList"/>
    <dgm:cxn modelId="{95119D69-F476-481E-9B0F-9E8AE0D39308}" srcId="{0E232DED-DA06-4F81-AB2F-BCD30B2D52A9}" destId="{D52537AE-8663-4E56-8087-89D0F6B3ECC2}" srcOrd="3" destOrd="0" parTransId="{32D5F686-21AF-45D3-8FE7-85BEA6785508}" sibTransId="{CF282493-05B4-40FF-96C9-2E83D7384611}"/>
    <dgm:cxn modelId="{E7BA518E-BF44-4B24-85F9-A826B3361E82}" srcId="{0E232DED-DA06-4F81-AB2F-BCD30B2D52A9}" destId="{9F7CC7FE-FB27-49A2-A38E-30040F8DB930}" srcOrd="0" destOrd="0" parTransId="{B7C5A523-C4C5-4855-B113-D1E78C695F31}" sibTransId="{9D8DB268-AFAD-4F6E-95CA-A7555DA2609B}"/>
    <dgm:cxn modelId="{34A04E91-3D1D-44B0-8E0B-4F76BBF17310}" type="presOf" srcId="{189895F9-7522-40A8-991A-DDA5712B89F6}" destId="{E3CF4E51-7A3D-48B9-9C08-778EC8A7613F}" srcOrd="0" destOrd="0" presId="urn:microsoft.com/office/officeart/2008/layout/LinedList"/>
    <dgm:cxn modelId="{D22E55A8-C313-4A19-97D2-CBFF1F60E9DB}" type="presOf" srcId="{0E232DED-DA06-4F81-AB2F-BCD30B2D52A9}" destId="{8439CC4A-E24D-40BB-A92C-A4434B4DD45D}" srcOrd="0" destOrd="0" presId="urn:microsoft.com/office/officeart/2008/layout/LinedList"/>
    <dgm:cxn modelId="{C304F8BA-8210-4B85-8DC9-7E9E47FB9AE7}" type="presOf" srcId="{9985491F-3E7B-42DD-9071-969DA379D5BB}" destId="{B496B94A-91B0-4686-B3CF-1EFA6080B664}" srcOrd="0" destOrd="0" presId="urn:microsoft.com/office/officeart/2008/layout/LinedList"/>
    <dgm:cxn modelId="{383BFEC5-508D-4933-BB59-4D1D7F7986F4}" type="presOf" srcId="{9F7CC7FE-FB27-49A2-A38E-30040F8DB930}" destId="{FAD961D9-91BD-4AEF-86D5-E4320416F912}" srcOrd="0" destOrd="0" presId="urn:microsoft.com/office/officeart/2008/layout/LinedList"/>
    <dgm:cxn modelId="{7C9D10C9-23DE-45B4-B7BA-1EE86CA8B140}" srcId="{0E232DED-DA06-4F81-AB2F-BCD30B2D52A9}" destId="{4DEFB290-D2F0-4D3D-98A9-7F0C003CC8EA}" srcOrd="6" destOrd="0" parTransId="{FD8C8A08-DF37-43E1-8272-ED01BC893020}" sibTransId="{C9DADA33-CA9D-46EF-A507-E8CCD8B6FAE8}"/>
    <dgm:cxn modelId="{141A14D3-4027-467F-9E7B-E4830761348F}" type="presOf" srcId="{4DEFB290-D2F0-4D3D-98A9-7F0C003CC8EA}" destId="{502F4092-4777-4B9C-8796-1335C889A23D}" srcOrd="0" destOrd="0" presId="urn:microsoft.com/office/officeart/2008/layout/LinedList"/>
    <dgm:cxn modelId="{662D84F5-7078-4796-A840-3CE66C4C51E8}" srcId="{0E232DED-DA06-4F81-AB2F-BCD30B2D52A9}" destId="{6645D5D5-A00A-4B5F-A933-97824892A707}" srcOrd="7" destOrd="0" parTransId="{4D6D25E1-0643-4E02-A2F4-FCEEE9B84689}" sibTransId="{26EC51F3-3DAE-4AFE-AA59-96770E724ED3}"/>
    <dgm:cxn modelId="{AEA56828-C2C1-457E-8448-26DFE2075AE4}" type="presParOf" srcId="{8439CC4A-E24D-40BB-A92C-A4434B4DD45D}" destId="{D92E8E43-BD93-4AE1-98B5-D10F7D45C55E}" srcOrd="0" destOrd="0" presId="urn:microsoft.com/office/officeart/2008/layout/LinedList"/>
    <dgm:cxn modelId="{9C4DB7DF-E561-4AA7-9FA6-22922AC93F8F}" type="presParOf" srcId="{8439CC4A-E24D-40BB-A92C-A4434B4DD45D}" destId="{9E44EC14-7EC0-483E-8372-73774AB0E6B1}" srcOrd="1" destOrd="0" presId="urn:microsoft.com/office/officeart/2008/layout/LinedList"/>
    <dgm:cxn modelId="{51CAAEB0-F7AB-48A3-8CF3-6F5E53C910F9}" type="presParOf" srcId="{9E44EC14-7EC0-483E-8372-73774AB0E6B1}" destId="{FAD961D9-91BD-4AEF-86D5-E4320416F912}" srcOrd="0" destOrd="0" presId="urn:microsoft.com/office/officeart/2008/layout/LinedList"/>
    <dgm:cxn modelId="{BAF10BD3-2C73-4CA9-BB1F-A90C443C4509}" type="presParOf" srcId="{9E44EC14-7EC0-483E-8372-73774AB0E6B1}" destId="{A3E5B78C-425E-4477-AC62-DE2A41A68B96}" srcOrd="1" destOrd="0" presId="urn:microsoft.com/office/officeart/2008/layout/LinedList"/>
    <dgm:cxn modelId="{44D7B27D-2F9A-4DD4-9493-084A9495AAEF}" type="presParOf" srcId="{8439CC4A-E24D-40BB-A92C-A4434B4DD45D}" destId="{AF2924D7-4A4C-4F74-94E5-075EDDB64C92}" srcOrd="2" destOrd="0" presId="urn:microsoft.com/office/officeart/2008/layout/LinedList"/>
    <dgm:cxn modelId="{90723844-2177-44EF-8A83-8E2128D473CA}" type="presParOf" srcId="{8439CC4A-E24D-40BB-A92C-A4434B4DD45D}" destId="{7FE97473-425D-4C63-8E89-B8D8A8BAA527}" srcOrd="3" destOrd="0" presId="urn:microsoft.com/office/officeart/2008/layout/LinedList"/>
    <dgm:cxn modelId="{35A4ED5F-80D5-4A2A-8B18-9052ABF388FA}" type="presParOf" srcId="{7FE97473-425D-4C63-8E89-B8D8A8BAA527}" destId="{E3CF4E51-7A3D-48B9-9C08-778EC8A7613F}" srcOrd="0" destOrd="0" presId="urn:microsoft.com/office/officeart/2008/layout/LinedList"/>
    <dgm:cxn modelId="{B5055B5F-BD75-4E8E-BE26-53E19F2DB9EC}" type="presParOf" srcId="{7FE97473-425D-4C63-8E89-B8D8A8BAA527}" destId="{D5B613ED-574B-45E2-8C70-880979BCFEE6}" srcOrd="1" destOrd="0" presId="urn:microsoft.com/office/officeart/2008/layout/LinedList"/>
    <dgm:cxn modelId="{925C7ED0-AD21-41CA-91E6-DF1F46DA128E}" type="presParOf" srcId="{8439CC4A-E24D-40BB-A92C-A4434B4DD45D}" destId="{C874CDE0-032A-4946-BDA1-1AFB54BE420D}" srcOrd="4" destOrd="0" presId="urn:microsoft.com/office/officeart/2008/layout/LinedList"/>
    <dgm:cxn modelId="{94506230-F560-4132-83D4-85C5B015DA99}" type="presParOf" srcId="{8439CC4A-E24D-40BB-A92C-A4434B4DD45D}" destId="{AC77EA9E-9340-47B5-B080-E6C1DEA6444D}" srcOrd="5" destOrd="0" presId="urn:microsoft.com/office/officeart/2008/layout/LinedList"/>
    <dgm:cxn modelId="{0FBAFA7F-FF24-4EDD-B101-0431CACC85C7}" type="presParOf" srcId="{AC77EA9E-9340-47B5-B080-E6C1DEA6444D}" destId="{B496B94A-91B0-4686-B3CF-1EFA6080B664}" srcOrd="0" destOrd="0" presId="urn:microsoft.com/office/officeart/2008/layout/LinedList"/>
    <dgm:cxn modelId="{6FA83DE9-D4A9-4CBD-9063-6724BA7F3699}" type="presParOf" srcId="{AC77EA9E-9340-47B5-B080-E6C1DEA6444D}" destId="{073DD84D-1A67-4DC9-8C82-781FAC4CB373}" srcOrd="1" destOrd="0" presId="urn:microsoft.com/office/officeart/2008/layout/LinedList"/>
    <dgm:cxn modelId="{C7202241-8F49-4B97-BF3B-7E48DDD87362}" type="presParOf" srcId="{8439CC4A-E24D-40BB-A92C-A4434B4DD45D}" destId="{45953891-2E66-44BA-9A51-9098E99C586A}" srcOrd="6" destOrd="0" presId="urn:microsoft.com/office/officeart/2008/layout/LinedList"/>
    <dgm:cxn modelId="{D50F63ED-01F6-42CF-8816-4468ED6B2AE5}" type="presParOf" srcId="{8439CC4A-E24D-40BB-A92C-A4434B4DD45D}" destId="{A347FC87-B58F-4513-AF00-936F19B7B223}" srcOrd="7" destOrd="0" presId="urn:microsoft.com/office/officeart/2008/layout/LinedList"/>
    <dgm:cxn modelId="{FC340D9D-8570-4C22-8313-3A3C784A9E2A}" type="presParOf" srcId="{A347FC87-B58F-4513-AF00-936F19B7B223}" destId="{AB8B0E83-691B-4075-BCDA-373A435AFC29}" srcOrd="0" destOrd="0" presId="urn:microsoft.com/office/officeart/2008/layout/LinedList"/>
    <dgm:cxn modelId="{A5248594-BD72-4342-A544-7C1347FDF2D2}" type="presParOf" srcId="{A347FC87-B58F-4513-AF00-936F19B7B223}" destId="{5B6E0C68-086C-4D23-826C-A21B0CE9EA17}" srcOrd="1" destOrd="0" presId="urn:microsoft.com/office/officeart/2008/layout/LinedList"/>
    <dgm:cxn modelId="{39F692D8-C19F-463C-B86D-556C395438DC}" type="presParOf" srcId="{8439CC4A-E24D-40BB-A92C-A4434B4DD45D}" destId="{45FBD762-79DE-46FD-A699-95D848842907}" srcOrd="8" destOrd="0" presId="urn:microsoft.com/office/officeart/2008/layout/LinedList"/>
    <dgm:cxn modelId="{8634F6ED-AC0C-4E4E-8A42-EDDB5B9BC099}" type="presParOf" srcId="{8439CC4A-E24D-40BB-A92C-A4434B4DD45D}" destId="{619A595F-8943-4FCE-BFC5-6BBF3934965C}" srcOrd="9" destOrd="0" presId="urn:microsoft.com/office/officeart/2008/layout/LinedList"/>
    <dgm:cxn modelId="{0BDEDD3D-CBE0-4063-8717-D880259AB247}" type="presParOf" srcId="{619A595F-8943-4FCE-BFC5-6BBF3934965C}" destId="{356C338E-EEA0-4BB9-A58E-3D2761DBA515}" srcOrd="0" destOrd="0" presId="urn:microsoft.com/office/officeart/2008/layout/LinedList"/>
    <dgm:cxn modelId="{F4529639-4DF5-4D5F-9EE2-8A43E519618D}" type="presParOf" srcId="{619A595F-8943-4FCE-BFC5-6BBF3934965C}" destId="{6C258758-83B7-44C9-A5F3-FC87EA8E3BAA}" srcOrd="1" destOrd="0" presId="urn:microsoft.com/office/officeart/2008/layout/LinedList"/>
    <dgm:cxn modelId="{4009690F-4C53-4719-9C2C-99AB6A2E40D1}" type="presParOf" srcId="{8439CC4A-E24D-40BB-A92C-A4434B4DD45D}" destId="{A91FB607-BC46-40E3-895B-500AD7CCFE90}" srcOrd="10" destOrd="0" presId="urn:microsoft.com/office/officeart/2008/layout/LinedList"/>
    <dgm:cxn modelId="{4AB09DB5-0FEC-4E9C-9D4B-002591065420}" type="presParOf" srcId="{8439CC4A-E24D-40BB-A92C-A4434B4DD45D}" destId="{50CD5945-DB4D-470F-8EF1-AD56FABD196B}" srcOrd="11" destOrd="0" presId="urn:microsoft.com/office/officeart/2008/layout/LinedList"/>
    <dgm:cxn modelId="{A0A1DAEC-3B9C-4939-9A8C-5D3F29538399}" type="presParOf" srcId="{50CD5945-DB4D-470F-8EF1-AD56FABD196B}" destId="{0A3BCD7E-8300-4787-B25D-04B4D2771E00}" srcOrd="0" destOrd="0" presId="urn:microsoft.com/office/officeart/2008/layout/LinedList"/>
    <dgm:cxn modelId="{B93254C3-9F05-4282-89FD-F023C70F58A6}" type="presParOf" srcId="{50CD5945-DB4D-470F-8EF1-AD56FABD196B}" destId="{52414612-1413-445B-9736-F09FAA2BFF69}" srcOrd="1" destOrd="0" presId="urn:microsoft.com/office/officeart/2008/layout/LinedList"/>
    <dgm:cxn modelId="{4EE2A0C2-BEA1-4364-8E71-BF602BC79D25}" type="presParOf" srcId="{8439CC4A-E24D-40BB-A92C-A4434B4DD45D}" destId="{35B68BCF-4E7D-4135-9D89-90DD86E336AF}" srcOrd="12" destOrd="0" presId="urn:microsoft.com/office/officeart/2008/layout/LinedList"/>
    <dgm:cxn modelId="{C9B413A3-1A74-4C8E-86F4-0115F394C0C1}" type="presParOf" srcId="{8439CC4A-E24D-40BB-A92C-A4434B4DD45D}" destId="{5282B600-E851-40FD-B0D9-D4DD5AA191C9}" srcOrd="13" destOrd="0" presId="urn:microsoft.com/office/officeart/2008/layout/LinedList"/>
    <dgm:cxn modelId="{5B56FD90-9120-4530-80CB-626692931E35}" type="presParOf" srcId="{5282B600-E851-40FD-B0D9-D4DD5AA191C9}" destId="{502F4092-4777-4B9C-8796-1335C889A23D}" srcOrd="0" destOrd="0" presId="urn:microsoft.com/office/officeart/2008/layout/LinedList"/>
    <dgm:cxn modelId="{2FD0C367-3C61-4EA5-85C1-0C33057E2D70}" type="presParOf" srcId="{5282B600-E851-40FD-B0D9-D4DD5AA191C9}" destId="{798851E0-6DAF-4AFF-9887-1CEDD32D815B}" srcOrd="1" destOrd="0" presId="urn:microsoft.com/office/officeart/2008/layout/LinedList"/>
    <dgm:cxn modelId="{78FECC0E-7E8A-46B7-9F8F-BA53EA2CFA6B}" type="presParOf" srcId="{8439CC4A-E24D-40BB-A92C-A4434B4DD45D}" destId="{53F37031-6129-4FAA-9350-A348F8ED57D0}" srcOrd="14" destOrd="0" presId="urn:microsoft.com/office/officeart/2008/layout/LinedList"/>
    <dgm:cxn modelId="{493478B5-EAD7-4A71-9DC4-1AC809888D72}" type="presParOf" srcId="{8439CC4A-E24D-40BB-A92C-A4434B4DD45D}" destId="{25D25356-1763-4315-83EB-582ABC1B1659}" srcOrd="15" destOrd="0" presId="urn:microsoft.com/office/officeart/2008/layout/LinedList"/>
    <dgm:cxn modelId="{8ACE7DA6-C7A7-44CD-95B5-CD68056E9D05}" type="presParOf" srcId="{25D25356-1763-4315-83EB-582ABC1B1659}" destId="{AE069E4A-06D6-433F-8C18-1703196C5B8E}" srcOrd="0" destOrd="0" presId="urn:microsoft.com/office/officeart/2008/layout/LinedList"/>
    <dgm:cxn modelId="{6E4E592A-0472-47BB-B9BD-67EB02127B53}" type="presParOf" srcId="{25D25356-1763-4315-83EB-582ABC1B1659}" destId="{7EEDF9DA-17C9-4BC1-828B-77C20D15C9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24E338-4909-4B7F-9638-15E1F777DAD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38217B6-3DA1-4C1B-991E-D1CA313906B0}">
      <dgm:prSet/>
      <dgm:spPr/>
      <dgm:t>
        <a:bodyPr/>
        <a:lstStyle/>
        <a:p>
          <a:r>
            <a:rPr lang="en-US"/>
            <a:t>Pair up with someone near you</a:t>
          </a:r>
        </a:p>
      </dgm:t>
    </dgm:pt>
    <dgm:pt modelId="{D93063D6-0AAD-47E4-A92C-61B6CDE1F809}" type="parTrans" cxnId="{C51951B0-E153-4214-B8EC-144F3CEF140E}">
      <dgm:prSet/>
      <dgm:spPr/>
      <dgm:t>
        <a:bodyPr/>
        <a:lstStyle/>
        <a:p>
          <a:endParaRPr lang="en-US"/>
        </a:p>
      </dgm:t>
    </dgm:pt>
    <dgm:pt modelId="{21F7679D-E538-4BE8-9B1F-E8BAD1B45AF7}" type="sibTrans" cxnId="{C51951B0-E153-4214-B8EC-144F3CEF140E}">
      <dgm:prSet/>
      <dgm:spPr/>
      <dgm:t>
        <a:bodyPr/>
        <a:lstStyle/>
        <a:p>
          <a:endParaRPr lang="en-US"/>
        </a:p>
      </dgm:t>
    </dgm:pt>
    <dgm:pt modelId="{2336749C-88A9-46D7-9A2B-FC0F0D104AA0}">
      <dgm:prSet/>
      <dgm:spPr/>
      <dgm:t>
        <a:bodyPr/>
        <a:lstStyle/>
        <a:p>
          <a:r>
            <a:rPr lang="en-US"/>
            <a:t>While maintaining this level of rooted and aliveness in your body, tell your partner a few sentences about what you are teaching this semester. </a:t>
          </a:r>
        </a:p>
      </dgm:t>
    </dgm:pt>
    <dgm:pt modelId="{4DADF365-3001-4290-A828-43AE2AC86581}" type="parTrans" cxnId="{68209842-ABFF-4667-93E2-93B34040D731}">
      <dgm:prSet/>
      <dgm:spPr/>
      <dgm:t>
        <a:bodyPr/>
        <a:lstStyle/>
        <a:p>
          <a:endParaRPr lang="en-US"/>
        </a:p>
      </dgm:t>
    </dgm:pt>
    <dgm:pt modelId="{E6D402DF-E437-4C31-A777-8F22BEA93E2F}" type="sibTrans" cxnId="{68209842-ABFF-4667-93E2-93B34040D731}">
      <dgm:prSet/>
      <dgm:spPr/>
      <dgm:t>
        <a:bodyPr/>
        <a:lstStyle/>
        <a:p>
          <a:endParaRPr lang="en-US"/>
        </a:p>
      </dgm:t>
    </dgm:pt>
    <dgm:pt modelId="{336A4210-CDC5-4622-A878-59124548589F}" type="pres">
      <dgm:prSet presAssocID="{8324E338-4909-4B7F-9638-15E1F777DADE}" presName="linear" presStyleCnt="0">
        <dgm:presLayoutVars>
          <dgm:animLvl val="lvl"/>
          <dgm:resizeHandles val="exact"/>
        </dgm:presLayoutVars>
      </dgm:prSet>
      <dgm:spPr/>
    </dgm:pt>
    <dgm:pt modelId="{111899EE-EE7B-4076-8754-EB9CF68710F2}" type="pres">
      <dgm:prSet presAssocID="{E38217B6-3DA1-4C1B-991E-D1CA313906B0}" presName="parentText" presStyleLbl="node1" presStyleIdx="0" presStyleCnt="2">
        <dgm:presLayoutVars>
          <dgm:chMax val="0"/>
          <dgm:bulletEnabled val="1"/>
        </dgm:presLayoutVars>
      </dgm:prSet>
      <dgm:spPr/>
    </dgm:pt>
    <dgm:pt modelId="{582C630F-8F4A-4309-90A4-7A181E46279B}" type="pres">
      <dgm:prSet presAssocID="{21F7679D-E538-4BE8-9B1F-E8BAD1B45AF7}" presName="spacer" presStyleCnt="0"/>
      <dgm:spPr/>
    </dgm:pt>
    <dgm:pt modelId="{84659952-F2D9-4BEA-831E-C8366D301F8D}" type="pres">
      <dgm:prSet presAssocID="{2336749C-88A9-46D7-9A2B-FC0F0D104AA0}" presName="parentText" presStyleLbl="node1" presStyleIdx="1" presStyleCnt="2">
        <dgm:presLayoutVars>
          <dgm:chMax val="0"/>
          <dgm:bulletEnabled val="1"/>
        </dgm:presLayoutVars>
      </dgm:prSet>
      <dgm:spPr/>
    </dgm:pt>
  </dgm:ptLst>
  <dgm:cxnLst>
    <dgm:cxn modelId="{5BE9FE15-D983-499C-91CF-E54C532A21F3}" type="presOf" srcId="{8324E338-4909-4B7F-9638-15E1F777DADE}" destId="{336A4210-CDC5-4622-A878-59124548589F}" srcOrd="0" destOrd="0" presId="urn:microsoft.com/office/officeart/2005/8/layout/vList2"/>
    <dgm:cxn modelId="{68209842-ABFF-4667-93E2-93B34040D731}" srcId="{8324E338-4909-4B7F-9638-15E1F777DADE}" destId="{2336749C-88A9-46D7-9A2B-FC0F0D104AA0}" srcOrd="1" destOrd="0" parTransId="{4DADF365-3001-4290-A828-43AE2AC86581}" sibTransId="{E6D402DF-E437-4C31-A777-8F22BEA93E2F}"/>
    <dgm:cxn modelId="{DA3E4372-67B3-4033-BAFC-97E84949D85E}" type="presOf" srcId="{2336749C-88A9-46D7-9A2B-FC0F0D104AA0}" destId="{84659952-F2D9-4BEA-831E-C8366D301F8D}" srcOrd="0" destOrd="0" presId="urn:microsoft.com/office/officeart/2005/8/layout/vList2"/>
    <dgm:cxn modelId="{6ED22281-A0B7-42CF-AB30-B10606D78A16}" type="presOf" srcId="{E38217B6-3DA1-4C1B-991E-D1CA313906B0}" destId="{111899EE-EE7B-4076-8754-EB9CF68710F2}" srcOrd="0" destOrd="0" presId="urn:microsoft.com/office/officeart/2005/8/layout/vList2"/>
    <dgm:cxn modelId="{C51951B0-E153-4214-B8EC-144F3CEF140E}" srcId="{8324E338-4909-4B7F-9638-15E1F777DADE}" destId="{E38217B6-3DA1-4C1B-991E-D1CA313906B0}" srcOrd="0" destOrd="0" parTransId="{D93063D6-0AAD-47E4-A92C-61B6CDE1F809}" sibTransId="{21F7679D-E538-4BE8-9B1F-E8BAD1B45AF7}"/>
    <dgm:cxn modelId="{90CD6A4A-4F2A-4AFC-AE6C-6D339D0A80BC}" type="presParOf" srcId="{336A4210-CDC5-4622-A878-59124548589F}" destId="{111899EE-EE7B-4076-8754-EB9CF68710F2}" srcOrd="0" destOrd="0" presId="urn:microsoft.com/office/officeart/2005/8/layout/vList2"/>
    <dgm:cxn modelId="{4CA71303-A28E-42A1-9C8B-D43D237887A6}" type="presParOf" srcId="{336A4210-CDC5-4622-A878-59124548589F}" destId="{582C630F-8F4A-4309-90A4-7A181E46279B}" srcOrd="1" destOrd="0" presId="urn:microsoft.com/office/officeart/2005/8/layout/vList2"/>
    <dgm:cxn modelId="{034EE252-4E10-463D-8967-DA316F6CF203}" type="presParOf" srcId="{336A4210-CDC5-4622-A878-59124548589F}" destId="{84659952-F2D9-4BEA-831E-C8366D301F8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A0777-3AF7-4221-8945-A77516501604}">
      <dsp:nvSpPr>
        <dsp:cNvPr id="0" name=""/>
        <dsp:cNvSpPr/>
      </dsp:nvSpPr>
      <dsp:spPr>
        <a:xfrm>
          <a:off x="0" y="2331"/>
          <a:ext cx="6172199" cy="11816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81FA5B-EFCA-4CC1-9209-E088016089BD}">
      <dsp:nvSpPr>
        <dsp:cNvPr id="0" name=""/>
        <dsp:cNvSpPr/>
      </dsp:nvSpPr>
      <dsp:spPr>
        <a:xfrm>
          <a:off x="357435" y="268192"/>
          <a:ext cx="649882" cy="6498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A5B1A51-AC7C-4984-9C70-E0CA0FE4F106}">
      <dsp:nvSpPr>
        <dsp:cNvPr id="0" name=""/>
        <dsp:cNvSpPr/>
      </dsp:nvSpPr>
      <dsp:spPr>
        <a:xfrm>
          <a:off x="1364753" y="2331"/>
          <a:ext cx="4807446" cy="1181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53" tIns="125053" rIns="125053" bIns="125053" numCol="1" spcCol="1270" anchor="ctr" anchorCtr="0">
          <a:noAutofit/>
        </a:bodyPr>
        <a:lstStyle/>
        <a:p>
          <a:pPr marL="0" lvl="0" indent="0" algn="l" defTabSz="977900">
            <a:lnSpc>
              <a:spcPct val="100000"/>
            </a:lnSpc>
            <a:spcBef>
              <a:spcPct val="0"/>
            </a:spcBef>
            <a:spcAft>
              <a:spcPct val="35000"/>
            </a:spcAft>
            <a:buNone/>
          </a:pPr>
          <a:r>
            <a:rPr lang="en-US" sz="2200" b="1" kern="1200" dirty="0"/>
            <a:t>Seven Seconds</a:t>
          </a:r>
          <a:r>
            <a:rPr lang="en-US" sz="2200" kern="1200" dirty="0"/>
            <a:t> to make an Impression</a:t>
          </a:r>
        </a:p>
      </dsp:txBody>
      <dsp:txXfrm>
        <a:off x="1364753" y="2331"/>
        <a:ext cx="4807446" cy="1181604"/>
      </dsp:txXfrm>
    </dsp:sp>
    <dsp:sp modelId="{8A4664B4-F66D-4959-B914-166BF78C737B}">
      <dsp:nvSpPr>
        <dsp:cNvPr id="0" name=""/>
        <dsp:cNvSpPr/>
      </dsp:nvSpPr>
      <dsp:spPr>
        <a:xfrm>
          <a:off x="0" y="1479337"/>
          <a:ext cx="6172199" cy="11816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C27433-FD9D-42D0-A447-499BD6D660BE}">
      <dsp:nvSpPr>
        <dsp:cNvPr id="0" name=""/>
        <dsp:cNvSpPr/>
      </dsp:nvSpPr>
      <dsp:spPr>
        <a:xfrm>
          <a:off x="357435" y="1745198"/>
          <a:ext cx="649882" cy="6498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3A2B3B9-D285-41F6-9C3B-8EAB6890B51A}">
      <dsp:nvSpPr>
        <dsp:cNvPr id="0" name=""/>
        <dsp:cNvSpPr/>
      </dsp:nvSpPr>
      <dsp:spPr>
        <a:xfrm>
          <a:off x="1364753" y="1479337"/>
          <a:ext cx="4807446" cy="1181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53" tIns="125053" rIns="125053" bIns="125053" numCol="1" spcCol="1270" anchor="ctr" anchorCtr="0">
          <a:noAutofit/>
        </a:bodyPr>
        <a:lstStyle/>
        <a:p>
          <a:pPr marL="0" lvl="0" indent="0" algn="l" defTabSz="977900" rtl="0">
            <a:lnSpc>
              <a:spcPct val="100000"/>
            </a:lnSpc>
            <a:spcBef>
              <a:spcPct val="0"/>
            </a:spcBef>
            <a:spcAft>
              <a:spcPct val="35000"/>
            </a:spcAft>
            <a:buNone/>
          </a:pPr>
          <a:r>
            <a:rPr lang="en-US" sz="2200" b="1" kern="1200" dirty="0"/>
            <a:t>55 </a:t>
          </a:r>
          <a:r>
            <a:rPr lang="en-US" sz="2200" b="1" kern="1200" dirty="0">
              <a:latin typeface="Century Schoolbook" panose="02040604050505020304"/>
            </a:rPr>
            <a:t>%</a:t>
          </a:r>
          <a:r>
            <a:rPr lang="en-US" sz="2200" kern="1200" dirty="0">
              <a:latin typeface="Century Schoolbook" panose="02040604050505020304"/>
            </a:rPr>
            <a:t> </a:t>
          </a:r>
          <a:r>
            <a:rPr lang="en-US" sz="2200" kern="1200" dirty="0"/>
            <a:t>of first impressions are made by what we </a:t>
          </a:r>
          <a:r>
            <a:rPr lang="en-US" sz="2200" b="1" i="1" kern="1200" dirty="0"/>
            <a:t>see </a:t>
          </a:r>
          <a:r>
            <a:rPr lang="en-US" sz="2200" kern="1200" dirty="0"/>
            <a:t>(visual).</a:t>
          </a:r>
        </a:p>
      </dsp:txBody>
      <dsp:txXfrm>
        <a:off x="1364753" y="1479337"/>
        <a:ext cx="4807446" cy="1181604"/>
      </dsp:txXfrm>
    </dsp:sp>
    <dsp:sp modelId="{979B304B-8877-4465-B9D3-A19EFFF96F84}">
      <dsp:nvSpPr>
        <dsp:cNvPr id="0" name=""/>
        <dsp:cNvSpPr/>
      </dsp:nvSpPr>
      <dsp:spPr>
        <a:xfrm>
          <a:off x="0" y="2956343"/>
          <a:ext cx="6172199" cy="11816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905F2-06AE-4A7D-AB2E-95B695AD4AEB}">
      <dsp:nvSpPr>
        <dsp:cNvPr id="0" name=""/>
        <dsp:cNvSpPr/>
      </dsp:nvSpPr>
      <dsp:spPr>
        <a:xfrm>
          <a:off x="357435" y="3222204"/>
          <a:ext cx="649882" cy="6498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29A7B0C-A305-4B2E-A283-65E6E3646865}">
      <dsp:nvSpPr>
        <dsp:cNvPr id="0" name=""/>
        <dsp:cNvSpPr/>
      </dsp:nvSpPr>
      <dsp:spPr>
        <a:xfrm>
          <a:off x="1364753" y="2956343"/>
          <a:ext cx="4807446" cy="1181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53" tIns="125053" rIns="125053" bIns="125053" numCol="1" spcCol="1270" anchor="ctr" anchorCtr="0">
          <a:noAutofit/>
        </a:bodyPr>
        <a:lstStyle/>
        <a:p>
          <a:pPr marL="0" lvl="0" indent="0" algn="l" defTabSz="977900">
            <a:lnSpc>
              <a:spcPct val="100000"/>
            </a:lnSpc>
            <a:spcBef>
              <a:spcPct val="0"/>
            </a:spcBef>
            <a:spcAft>
              <a:spcPct val="35000"/>
            </a:spcAft>
            <a:buNone/>
          </a:pPr>
          <a:r>
            <a:rPr lang="en-US" sz="2200" b="0" kern="1200" dirty="0"/>
            <a:t>38 </a:t>
          </a:r>
          <a:r>
            <a:rPr lang="en-US" sz="2200" kern="1200" dirty="0">
              <a:latin typeface="Century Schoolbook" panose="02040604050505020304"/>
            </a:rPr>
            <a:t>% </a:t>
          </a:r>
          <a:r>
            <a:rPr lang="en-US" sz="2200" kern="1200" dirty="0"/>
            <a:t>is the way we </a:t>
          </a:r>
          <a:r>
            <a:rPr lang="en-US" sz="2200" b="1" i="1" kern="1200" dirty="0"/>
            <a:t>hear</a:t>
          </a:r>
          <a:r>
            <a:rPr lang="en-US" sz="2200" kern="1200" dirty="0"/>
            <a:t> your first words (vocal).</a:t>
          </a:r>
        </a:p>
      </dsp:txBody>
      <dsp:txXfrm>
        <a:off x="1364753" y="2956343"/>
        <a:ext cx="4807446" cy="1181604"/>
      </dsp:txXfrm>
    </dsp:sp>
    <dsp:sp modelId="{5858A482-33B9-42F5-94B2-58539C6E4F1B}">
      <dsp:nvSpPr>
        <dsp:cNvPr id="0" name=""/>
        <dsp:cNvSpPr/>
      </dsp:nvSpPr>
      <dsp:spPr>
        <a:xfrm>
          <a:off x="0" y="4433348"/>
          <a:ext cx="6172199" cy="11816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F9DE08-879A-4D1A-8050-01F503267009}">
      <dsp:nvSpPr>
        <dsp:cNvPr id="0" name=""/>
        <dsp:cNvSpPr/>
      </dsp:nvSpPr>
      <dsp:spPr>
        <a:xfrm>
          <a:off x="357435" y="4699209"/>
          <a:ext cx="649882" cy="6498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FA6EDB2-768E-4864-8120-030AE9D795AE}">
      <dsp:nvSpPr>
        <dsp:cNvPr id="0" name=""/>
        <dsp:cNvSpPr/>
      </dsp:nvSpPr>
      <dsp:spPr>
        <a:xfrm>
          <a:off x="1364753" y="4433348"/>
          <a:ext cx="4807446" cy="1181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53" tIns="125053" rIns="125053" bIns="125053" numCol="1" spcCol="1270" anchor="ctr" anchorCtr="0">
          <a:noAutofit/>
        </a:bodyPr>
        <a:lstStyle/>
        <a:p>
          <a:pPr marL="0" lvl="0" indent="0" algn="l" defTabSz="977900">
            <a:lnSpc>
              <a:spcPct val="100000"/>
            </a:lnSpc>
            <a:spcBef>
              <a:spcPct val="0"/>
            </a:spcBef>
            <a:spcAft>
              <a:spcPct val="35000"/>
            </a:spcAft>
            <a:buNone/>
          </a:pPr>
          <a:r>
            <a:rPr lang="en-US" sz="2200" b="1" kern="1200" dirty="0"/>
            <a:t>7 </a:t>
          </a:r>
          <a:r>
            <a:rPr lang="en-US" sz="2200" b="1" kern="1200" dirty="0">
              <a:latin typeface="Century Schoolbook" panose="02040604050505020304"/>
            </a:rPr>
            <a:t>%</a:t>
          </a:r>
          <a:r>
            <a:rPr lang="en-US" sz="2200" kern="1200" dirty="0">
              <a:latin typeface="Century Schoolbook" panose="02040604050505020304"/>
            </a:rPr>
            <a:t> </a:t>
          </a:r>
          <a:r>
            <a:rPr lang="en-US" sz="2200" kern="1200" dirty="0"/>
            <a:t>percent are the actual </a:t>
          </a:r>
          <a:r>
            <a:rPr lang="en-US" sz="2200" b="1" i="1" kern="1200" dirty="0"/>
            <a:t>words</a:t>
          </a:r>
          <a:r>
            <a:rPr lang="en-US" sz="2200" kern="1200" dirty="0"/>
            <a:t> you say (verbal).</a:t>
          </a:r>
        </a:p>
      </dsp:txBody>
      <dsp:txXfrm>
        <a:off x="1364753" y="4433348"/>
        <a:ext cx="4807446" cy="1181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3708B-AC48-49EE-8A47-1AA5F8C3D9D2}">
      <dsp:nvSpPr>
        <dsp:cNvPr id="0" name=""/>
        <dsp:cNvSpPr/>
      </dsp:nvSpPr>
      <dsp:spPr>
        <a:xfrm>
          <a:off x="0" y="0"/>
          <a:ext cx="6172199" cy="0"/>
        </a:xfrm>
        <a:prstGeom prst="line">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262F4-A08B-4D23-BBC7-6FCC9E447AE1}">
      <dsp:nvSpPr>
        <dsp:cNvPr id="0" name=""/>
        <dsp:cNvSpPr/>
      </dsp:nvSpPr>
      <dsp:spPr>
        <a:xfrm>
          <a:off x="0" y="0"/>
          <a:ext cx="6172199" cy="2808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Not about fooling your class or playing a role or becoming a character </a:t>
          </a:r>
          <a:br>
            <a:rPr lang="en-US" sz="4400" kern="1200"/>
          </a:br>
          <a:endParaRPr lang="en-US" sz="4400" kern="1200"/>
        </a:p>
      </dsp:txBody>
      <dsp:txXfrm>
        <a:off x="0" y="0"/>
        <a:ext cx="6172199" cy="2808642"/>
      </dsp:txXfrm>
    </dsp:sp>
    <dsp:sp modelId="{AF1529EE-F0BD-46F0-BBA5-88B3CC31F175}">
      <dsp:nvSpPr>
        <dsp:cNvPr id="0" name=""/>
        <dsp:cNvSpPr/>
      </dsp:nvSpPr>
      <dsp:spPr>
        <a:xfrm>
          <a:off x="0" y="2808642"/>
          <a:ext cx="6172199" cy="0"/>
        </a:xfrm>
        <a:prstGeom prst="line">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2080DD-0651-4E84-8DEF-8123611CED89}">
      <dsp:nvSpPr>
        <dsp:cNvPr id="0" name=""/>
        <dsp:cNvSpPr/>
      </dsp:nvSpPr>
      <dsp:spPr>
        <a:xfrm>
          <a:off x="0" y="2808642"/>
          <a:ext cx="6172199" cy="2808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Acting is about striping away, not putting something on. </a:t>
          </a:r>
        </a:p>
      </dsp:txBody>
      <dsp:txXfrm>
        <a:off x="0" y="2808642"/>
        <a:ext cx="6172199" cy="28086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E8E43-BD93-4AE1-98B5-D10F7D45C55E}">
      <dsp:nvSpPr>
        <dsp:cNvPr id="0" name=""/>
        <dsp:cNvSpPr/>
      </dsp:nvSpPr>
      <dsp:spPr>
        <a:xfrm>
          <a:off x="0" y="2742"/>
          <a:ext cx="6172199"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D961D9-91BD-4AEF-86D5-E4320416F912}">
      <dsp:nvSpPr>
        <dsp:cNvPr id="0" name=""/>
        <dsp:cNvSpPr/>
      </dsp:nvSpPr>
      <dsp:spPr>
        <a:xfrm>
          <a:off x="0" y="2742"/>
          <a:ext cx="6172199" cy="93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Head on top of your shoulders</a:t>
          </a:r>
        </a:p>
      </dsp:txBody>
      <dsp:txXfrm>
        <a:off x="0" y="2742"/>
        <a:ext cx="6172199" cy="935299"/>
      </dsp:txXfrm>
    </dsp:sp>
    <dsp:sp modelId="{AF2924D7-4A4C-4F74-94E5-075EDDB64C92}">
      <dsp:nvSpPr>
        <dsp:cNvPr id="0" name=""/>
        <dsp:cNvSpPr/>
      </dsp:nvSpPr>
      <dsp:spPr>
        <a:xfrm>
          <a:off x="0" y="938042"/>
          <a:ext cx="6172199"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CF4E51-7A3D-48B9-9C08-778EC8A7613F}">
      <dsp:nvSpPr>
        <dsp:cNvPr id="0" name=""/>
        <dsp:cNvSpPr/>
      </dsp:nvSpPr>
      <dsp:spPr>
        <a:xfrm>
          <a:off x="0" y="938042"/>
          <a:ext cx="6172199" cy="93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Root your feet</a:t>
          </a:r>
        </a:p>
      </dsp:txBody>
      <dsp:txXfrm>
        <a:off x="0" y="938042"/>
        <a:ext cx="6172199" cy="935299"/>
      </dsp:txXfrm>
    </dsp:sp>
    <dsp:sp modelId="{C874CDE0-032A-4946-BDA1-1AFB54BE420D}">
      <dsp:nvSpPr>
        <dsp:cNvPr id="0" name=""/>
        <dsp:cNvSpPr/>
      </dsp:nvSpPr>
      <dsp:spPr>
        <a:xfrm>
          <a:off x="0" y="1873342"/>
          <a:ext cx="6172199"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6B94A-91B0-4686-B3CF-1EFA6080B664}">
      <dsp:nvSpPr>
        <dsp:cNvPr id="0" name=""/>
        <dsp:cNvSpPr/>
      </dsp:nvSpPr>
      <dsp:spPr>
        <a:xfrm>
          <a:off x="0" y="1873342"/>
          <a:ext cx="6172199" cy="93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Hips tucked and under shoulders</a:t>
          </a:r>
        </a:p>
      </dsp:txBody>
      <dsp:txXfrm>
        <a:off x="0" y="1873342"/>
        <a:ext cx="6172199" cy="935299"/>
      </dsp:txXfrm>
    </dsp:sp>
    <dsp:sp modelId="{45953891-2E66-44BA-9A51-9098E99C586A}">
      <dsp:nvSpPr>
        <dsp:cNvPr id="0" name=""/>
        <dsp:cNvSpPr/>
      </dsp:nvSpPr>
      <dsp:spPr>
        <a:xfrm>
          <a:off x="0" y="2808642"/>
          <a:ext cx="6172199"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8B0E83-691B-4075-BCDA-373A435AFC29}">
      <dsp:nvSpPr>
        <dsp:cNvPr id="0" name=""/>
        <dsp:cNvSpPr/>
      </dsp:nvSpPr>
      <dsp:spPr>
        <a:xfrm>
          <a:off x="0" y="2808642"/>
          <a:ext cx="6172199" cy="93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Feet shoulder width apart</a:t>
          </a:r>
        </a:p>
      </dsp:txBody>
      <dsp:txXfrm>
        <a:off x="0" y="2808642"/>
        <a:ext cx="6172199" cy="935299"/>
      </dsp:txXfrm>
    </dsp:sp>
    <dsp:sp modelId="{9AC43D4D-FFA5-488E-AF47-377300BFCCED}">
      <dsp:nvSpPr>
        <dsp:cNvPr id="0" name=""/>
        <dsp:cNvSpPr/>
      </dsp:nvSpPr>
      <dsp:spPr>
        <a:xfrm>
          <a:off x="0" y="3743942"/>
          <a:ext cx="6172199"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036AA1-87B6-478F-907F-40DDCA8FE715}">
      <dsp:nvSpPr>
        <dsp:cNvPr id="0" name=""/>
        <dsp:cNvSpPr/>
      </dsp:nvSpPr>
      <dsp:spPr>
        <a:xfrm>
          <a:off x="0" y="3743942"/>
          <a:ext cx="6172199" cy="93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Move your weight slightly towards your toes</a:t>
          </a:r>
        </a:p>
      </dsp:txBody>
      <dsp:txXfrm>
        <a:off x="0" y="3743942"/>
        <a:ext cx="6172199" cy="935299"/>
      </dsp:txXfrm>
    </dsp:sp>
    <dsp:sp modelId="{EB695FBB-7597-46DC-A578-27FDBA8DC31D}">
      <dsp:nvSpPr>
        <dsp:cNvPr id="0" name=""/>
        <dsp:cNvSpPr/>
      </dsp:nvSpPr>
      <dsp:spPr>
        <a:xfrm>
          <a:off x="0" y="4679242"/>
          <a:ext cx="6172199"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3FD26E-5F46-402F-801C-17949A7EFF7E}">
      <dsp:nvSpPr>
        <dsp:cNvPr id="0" name=""/>
        <dsp:cNvSpPr/>
      </dsp:nvSpPr>
      <dsp:spPr>
        <a:xfrm>
          <a:off x="0" y="4679242"/>
          <a:ext cx="6172199" cy="93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Hands loosely at your sides</a:t>
          </a:r>
        </a:p>
      </dsp:txBody>
      <dsp:txXfrm>
        <a:off x="0" y="4679242"/>
        <a:ext cx="6172199" cy="9352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E8E43-BD93-4AE1-98B5-D10F7D45C55E}">
      <dsp:nvSpPr>
        <dsp:cNvPr id="0" name=""/>
        <dsp:cNvSpPr/>
      </dsp:nvSpPr>
      <dsp:spPr>
        <a:xfrm>
          <a:off x="0" y="0"/>
          <a:ext cx="6172199"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D961D9-91BD-4AEF-86D5-E4320416F912}">
      <dsp:nvSpPr>
        <dsp:cNvPr id="0" name=""/>
        <dsp:cNvSpPr/>
      </dsp:nvSpPr>
      <dsp:spPr>
        <a:xfrm>
          <a:off x="0" y="0"/>
          <a:ext cx="6172199" cy="70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US" sz="3100" kern="1200" dirty="0">
              <a:latin typeface="Century Schoolbook" panose="02040604050505020304"/>
            </a:rPr>
            <a:t>Open palm</a:t>
          </a:r>
          <a:endParaRPr lang="en-US" sz="3100" kern="1200" dirty="0"/>
        </a:p>
      </dsp:txBody>
      <dsp:txXfrm>
        <a:off x="0" y="0"/>
        <a:ext cx="6172199" cy="702160"/>
      </dsp:txXfrm>
    </dsp:sp>
    <dsp:sp modelId="{AF2924D7-4A4C-4F74-94E5-075EDDB64C92}">
      <dsp:nvSpPr>
        <dsp:cNvPr id="0" name=""/>
        <dsp:cNvSpPr/>
      </dsp:nvSpPr>
      <dsp:spPr>
        <a:xfrm>
          <a:off x="0" y="702160"/>
          <a:ext cx="6172199"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CF4E51-7A3D-48B9-9C08-778EC8A7613F}">
      <dsp:nvSpPr>
        <dsp:cNvPr id="0" name=""/>
        <dsp:cNvSpPr/>
      </dsp:nvSpPr>
      <dsp:spPr>
        <a:xfrm>
          <a:off x="0" y="702160"/>
          <a:ext cx="6172199" cy="70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US" sz="3100" kern="1200" dirty="0">
              <a:latin typeface="Century Schoolbook" panose="02040604050505020304"/>
            </a:rPr>
            <a:t>No pointer finger</a:t>
          </a:r>
          <a:endParaRPr lang="en-US" sz="3100" kern="1200" dirty="0"/>
        </a:p>
      </dsp:txBody>
      <dsp:txXfrm>
        <a:off x="0" y="702160"/>
        <a:ext cx="6172199" cy="702160"/>
      </dsp:txXfrm>
    </dsp:sp>
    <dsp:sp modelId="{C874CDE0-032A-4946-BDA1-1AFB54BE420D}">
      <dsp:nvSpPr>
        <dsp:cNvPr id="0" name=""/>
        <dsp:cNvSpPr/>
      </dsp:nvSpPr>
      <dsp:spPr>
        <a:xfrm>
          <a:off x="0" y="1404321"/>
          <a:ext cx="6172199"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6B94A-91B0-4686-B3CF-1EFA6080B664}">
      <dsp:nvSpPr>
        <dsp:cNvPr id="0" name=""/>
        <dsp:cNvSpPr/>
      </dsp:nvSpPr>
      <dsp:spPr>
        <a:xfrm>
          <a:off x="0" y="1404321"/>
          <a:ext cx="6172199" cy="70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US" sz="3100" kern="1200" dirty="0">
              <a:latin typeface="Century Schoolbook" panose="02040604050505020304"/>
            </a:rPr>
            <a:t>Take up the space if you have it</a:t>
          </a:r>
          <a:endParaRPr lang="en-US" sz="3100" kern="1200" dirty="0"/>
        </a:p>
      </dsp:txBody>
      <dsp:txXfrm>
        <a:off x="0" y="1404321"/>
        <a:ext cx="6172199" cy="702160"/>
      </dsp:txXfrm>
    </dsp:sp>
    <dsp:sp modelId="{45953891-2E66-44BA-9A51-9098E99C586A}">
      <dsp:nvSpPr>
        <dsp:cNvPr id="0" name=""/>
        <dsp:cNvSpPr/>
      </dsp:nvSpPr>
      <dsp:spPr>
        <a:xfrm>
          <a:off x="0" y="2106481"/>
          <a:ext cx="6172199"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8B0E83-691B-4075-BCDA-373A435AFC29}">
      <dsp:nvSpPr>
        <dsp:cNvPr id="0" name=""/>
        <dsp:cNvSpPr/>
      </dsp:nvSpPr>
      <dsp:spPr>
        <a:xfrm>
          <a:off x="0" y="2106481"/>
          <a:ext cx="6172199" cy="70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US" sz="3100" kern="1200" dirty="0">
              <a:latin typeface="Century Schoolbook" panose="02040604050505020304"/>
            </a:rPr>
            <a:t>Arms extended</a:t>
          </a:r>
          <a:endParaRPr lang="en-US" sz="3100" kern="1200" dirty="0"/>
        </a:p>
      </dsp:txBody>
      <dsp:txXfrm>
        <a:off x="0" y="2106481"/>
        <a:ext cx="6172199" cy="702160"/>
      </dsp:txXfrm>
    </dsp:sp>
    <dsp:sp modelId="{45FBD762-79DE-46FD-A699-95D848842907}">
      <dsp:nvSpPr>
        <dsp:cNvPr id="0" name=""/>
        <dsp:cNvSpPr/>
      </dsp:nvSpPr>
      <dsp:spPr>
        <a:xfrm>
          <a:off x="0" y="2808642"/>
          <a:ext cx="6172199"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6C338E-EEA0-4BB9-A58E-3D2761DBA515}">
      <dsp:nvSpPr>
        <dsp:cNvPr id="0" name=""/>
        <dsp:cNvSpPr/>
      </dsp:nvSpPr>
      <dsp:spPr>
        <a:xfrm>
          <a:off x="0" y="2808642"/>
          <a:ext cx="6172199" cy="70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US" sz="3100" kern="1200" dirty="0">
              <a:latin typeface="Century Schoolbook" panose="02040604050505020304"/>
            </a:rPr>
            <a:t>Variety in gesture</a:t>
          </a:r>
        </a:p>
      </dsp:txBody>
      <dsp:txXfrm>
        <a:off x="0" y="2808642"/>
        <a:ext cx="6172199" cy="702160"/>
      </dsp:txXfrm>
    </dsp:sp>
    <dsp:sp modelId="{A91FB607-BC46-40E3-895B-500AD7CCFE90}">
      <dsp:nvSpPr>
        <dsp:cNvPr id="0" name=""/>
        <dsp:cNvSpPr/>
      </dsp:nvSpPr>
      <dsp:spPr>
        <a:xfrm>
          <a:off x="0" y="3510803"/>
          <a:ext cx="6172199"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3BCD7E-8300-4787-B25D-04B4D2771E00}">
      <dsp:nvSpPr>
        <dsp:cNvPr id="0" name=""/>
        <dsp:cNvSpPr/>
      </dsp:nvSpPr>
      <dsp:spPr>
        <a:xfrm>
          <a:off x="0" y="3510803"/>
          <a:ext cx="6172199" cy="70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US" sz="3100" kern="1200" dirty="0">
              <a:latin typeface="Century Schoolbook" panose="02040604050505020304"/>
            </a:rPr>
            <a:t>One arm gesture</a:t>
          </a:r>
        </a:p>
      </dsp:txBody>
      <dsp:txXfrm>
        <a:off x="0" y="3510803"/>
        <a:ext cx="6172199" cy="702160"/>
      </dsp:txXfrm>
    </dsp:sp>
    <dsp:sp modelId="{35B68BCF-4E7D-4135-9D89-90DD86E336AF}">
      <dsp:nvSpPr>
        <dsp:cNvPr id="0" name=""/>
        <dsp:cNvSpPr/>
      </dsp:nvSpPr>
      <dsp:spPr>
        <a:xfrm>
          <a:off x="0" y="4212963"/>
          <a:ext cx="6172199"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2F4092-4777-4B9C-8796-1335C889A23D}">
      <dsp:nvSpPr>
        <dsp:cNvPr id="0" name=""/>
        <dsp:cNvSpPr/>
      </dsp:nvSpPr>
      <dsp:spPr>
        <a:xfrm>
          <a:off x="0" y="4212963"/>
          <a:ext cx="6172199" cy="70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US" sz="3100" kern="1200" dirty="0">
              <a:latin typeface="Century Schoolbook" panose="02040604050505020304"/>
            </a:rPr>
            <a:t>No self touch </a:t>
          </a:r>
          <a:endParaRPr lang="en-US" sz="3100" kern="1200" dirty="0"/>
        </a:p>
      </dsp:txBody>
      <dsp:txXfrm>
        <a:off x="0" y="4212963"/>
        <a:ext cx="6172199" cy="702160"/>
      </dsp:txXfrm>
    </dsp:sp>
    <dsp:sp modelId="{53F37031-6129-4FAA-9350-A348F8ED57D0}">
      <dsp:nvSpPr>
        <dsp:cNvPr id="0" name=""/>
        <dsp:cNvSpPr/>
      </dsp:nvSpPr>
      <dsp:spPr>
        <a:xfrm>
          <a:off x="0" y="4915124"/>
          <a:ext cx="6172199"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069E4A-06D6-433F-8C18-1703196C5B8E}">
      <dsp:nvSpPr>
        <dsp:cNvPr id="0" name=""/>
        <dsp:cNvSpPr/>
      </dsp:nvSpPr>
      <dsp:spPr>
        <a:xfrm>
          <a:off x="0" y="4915124"/>
          <a:ext cx="6172199" cy="70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endParaRPr lang="en-US" sz="3100" kern="1200" dirty="0">
            <a:latin typeface="Century Schoolbook" panose="02040604050505020304"/>
          </a:endParaRPr>
        </a:p>
      </dsp:txBody>
      <dsp:txXfrm>
        <a:off x="0" y="4915124"/>
        <a:ext cx="6172199" cy="702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899EE-EE7B-4076-8754-EB9CF68710F2}">
      <dsp:nvSpPr>
        <dsp:cNvPr id="0" name=""/>
        <dsp:cNvSpPr/>
      </dsp:nvSpPr>
      <dsp:spPr>
        <a:xfrm>
          <a:off x="0" y="510935"/>
          <a:ext cx="6103937" cy="2043222"/>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Pair up with someone near you</a:t>
          </a:r>
        </a:p>
      </dsp:txBody>
      <dsp:txXfrm>
        <a:off x="99742" y="610677"/>
        <a:ext cx="5904453" cy="1843738"/>
      </dsp:txXfrm>
    </dsp:sp>
    <dsp:sp modelId="{84659952-F2D9-4BEA-831E-C8366D301F8D}">
      <dsp:nvSpPr>
        <dsp:cNvPr id="0" name=""/>
        <dsp:cNvSpPr/>
      </dsp:nvSpPr>
      <dsp:spPr>
        <a:xfrm>
          <a:off x="0" y="2637677"/>
          <a:ext cx="6103937" cy="2043222"/>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While maintaining this level of rooted and aliveness in your body, tell your partner a few sentences about what you are teaching this semester. </a:t>
          </a:r>
        </a:p>
      </dsp:txBody>
      <dsp:txXfrm>
        <a:off x="99742" y="2737419"/>
        <a:ext cx="5904453" cy="184373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07771-3FAA-4D43-A059-9A7D838C2880}"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68C18-1BF1-F447-95ED-60EAAE35426E}" type="slidenum">
              <a:rPr lang="en-US" smtClean="0"/>
              <a:t>‹#›</a:t>
            </a:fld>
            <a:endParaRPr lang="en-US"/>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orbes.com/sites/carolkinseygoman/2011/02/13/seven-seconds-to-make-a-first-impression/?sh=5cb904c0272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presentation is </a:t>
            </a:r>
            <a:r>
              <a:rPr lang="en-US" i="1" dirty="0"/>
              <a:t>Teaching as Performance. </a:t>
            </a:r>
            <a:r>
              <a:rPr lang="en-US" dirty="0"/>
              <a:t>The idea is that Theater is about communication and so is teaching.  I will be focusing on how we communicate so much with our physical presence in the classroom and how tools and techniques in the theater help us engage more successfully with students. </a:t>
            </a:r>
          </a:p>
        </p:txBody>
      </p:sp>
      <p:sp>
        <p:nvSpPr>
          <p:cNvPr id="4" name="Slide Number Placeholder 3"/>
          <p:cNvSpPr>
            <a:spLocks noGrp="1"/>
          </p:cNvSpPr>
          <p:nvPr>
            <p:ph type="sldNum" sz="quarter" idx="5"/>
          </p:nvPr>
        </p:nvSpPr>
        <p:spPr/>
        <p:txBody>
          <a:bodyPr/>
          <a:lstStyle/>
          <a:p>
            <a:fld id="{68B68C18-1BF1-F447-95ED-60EAAE35426E}" type="slidenum">
              <a:rPr lang="en-US" smtClean="0"/>
              <a:t>1</a:t>
            </a:fld>
            <a:endParaRPr lang="en-US"/>
          </a:p>
        </p:txBody>
      </p:sp>
    </p:spTree>
    <p:extLst>
      <p:ext uri="{BB962C8B-B14F-4D97-AF65-F5344CB8AC3E}">
        <p14:creationId xmlns:p14="http://schemas.microsoft.com/office/powerpoint/2010/main" val="1783951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Example If they were moving from </a:t>
            </a:r>
            <a:r>
              <a:rPr lang="en-US" dirty="0" err="1">
                <a:cs typeface="Calibri"/>
              </a:rPr>
              <a:t>thie</a:t>
            </a:r>
            <a:r>
              <a:rPr lang="en-US" dirty="0">
                <a:cs typeface="Calibri"/>
              </a:rPr>
              <a:t> r own power and not putting on airs then we do buy them as a queen</a:t>
            </a:r>
          </a:p>
          <a:p>
            <a:endParaRPr lang="en-US" dirty="0">
              <a:cs typeface="Calibri"/>
            </a:endParaRPr>
          </a:p>
          <a:p>
            <a:endParaRPr lang="en-US" dirty="0">
              <a:cs typeface="Calibri"/>
            </a:endParaRPr>
          </a:p>
          <a:p>
            <a:r>
              <a:rPr lang="en-US" dirty="0"/>
              <a:t>Body + Voice + Breath = Delivery </a:t>
            </a:r>
            <a:endParaRPr lang="en-US" dirty="0">
              <a:cs typeface="Calibri"/>
            </a:endParaRPr>
          </a:p>
          <a:p>
            <a:r>
              <a:rPr lang="en-US" dirty="0"/>
              <a:t>ASK YOURSELF: </a:t>
            </a:r>
          </a:p>
          <a:p>
            <a:pPr marL="342900" indent="-342900">
              <a:buFont typeface="Arial,Sans-Serif"/>
              <a:buChar char="•"/>
            </a:pPr>
            <a:r>
              <a:rPr lang="en-US" dirty="0"/>
              <a:t>Am I clear?</a:t>
            </a:r>
          </a:p>
          <a:p>
            <a:endParaRPr lang="en-US" dirty="0"/>
          </a:p>
          <a:p>
            <a:pPr marL="342900" indent="-342900">
              <a:buFont typeface="Arial,Sans-Serif"/>
              <a:buChar char="•"/>
            </a:pPr>
            <a:r>
              <a:rPr lang="en-US" dirty="0"/>
              <a:t>Am I getting a response?</a:t>
            </a:r>
          </a:p>
          <a:p>
            <a:pPr marL="342900" indent="-342900">
              <a:buFont typeface="Arial,Sans-Serif"/>
              <a:buChar char="•"/>
            </a:pPr>
            <a:endParaRPr lang="en-US" dirty="0"/>
          </a:p>
          <a:p>
            <a:pPr marL="342900" indent="-342900">
              <a:buFont typeface="Arial,Sans-Serif"/>
              <a:buChar char="•"/>
            </a:pPr>
            <a:r>
              <a:rPr lang="en-US" dirty="0"/>
              <a:t>Am I speaking with aliveness</a:t>
            </a:r>
          </a:p>
        </p:txBody>
      </p:sp>
      <p:sp>
        <p:nvSpPr>
          <p:cNvPr id="4" name="Slide Number Placeholder 3"/>
          <p:cNvSpPr>
            <a:spLocks noGrp="1"/>
          </p:cNvSpPr>
          <p:nvPr>
            <p:ph type="sldNum" sz="quarter" idx="5"/>
          </p:nvPr>
        </p:nvSpPr>
        <p:spPr/>
        <p:txBody>
          <a:bodyPr/>
          <a:lstStyle/>
          <a:p>
            <a:fld id="{68B68C18-1BF1-F447-95ED-60EAAE35426E}" type="slidenum">
              <a:rPr lang="en-US" smtClean="0"/>
              <a:t>10</a:t>
            </a:fld>
            <a:endParaRPr lang="en-US"/>
          </a:p>
        </p:txBody>
      </p:sp>
    </p:spTree>
    <p:extLst>
      <p:ext uri="{BB962C8B-B14F-4D97-AF65-F5344CB8AC3E}">
        <p14:creationId xmlns:p14="http://schemas.microsoft.com/office/powerpoint/2010/main" val="2149956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Example If they were moving from </a:t>
            </a:r>
            <a:r>
              <a:rPr lang="en-US" dirty="0" err="1">
                <a:cs typeface="Calibri"/>
              </a:rPr>
              <a:t>thie</a:t>
            </a:r>
            <a:r>
              <a:rPr lang="en-US" dirty="0">
                <a:cs typeface="Calibri"/>
              </a:rPr>
              <a:t> r own power and not putting on airs then we do buy them as a queen</a:t>
            </a:r>
          </a:p>
          <a:p>
            <a:endParaRPr lang="en-US" dirty="0">
              <a:cs typeface="Calibri"/>
            </a:endParaRPr>
          </a:p>
          <a:p>
            <a:endParaRPr lang="en-US" dirty="0">
              <a:cs typeface="Calibri"/>
            </a:endParaRPr>
          </a:p>
          <a:p>
            <a:r>
              <a:rPr lang="en-US" dirty="0"/>
              <a:t>Body + Voice + Breath = Delivery </a:t>
            </a:r>
            <a:endParaRPr lang="en-US" dirty="0">
              <a:cs typeface="Calibri"/>
            </a:endParaRPr>
          </a:p>
          <a:p>
            <a:r>
              <a:rPr lang="en-US" dirty="0"/>
              <a:t>ASK YOURSELF: </a:t>
            </a:r>
          </a:p>
          <a:p>
            <a:pPr marL="342900" indent="-342900">
              <a:buFont typeface="Arial,Sans-Serif"/>
              <a:buChar char="•"/>
            </a:pPr>
            <a:r>
              <a:rPr lang="en-US" dirty="0"/>
              <a:t>Am I clear?</a:t>
            </a:r>
          </a:p>
          <a:p>
            <a:endParaRPr lang="en-US" dirty="0"/>
          </a:p>
          <a:p>
            <a:pPr marL="342900" indent="-342900">
              <a:buFont typeface="Arial,Sans-Serif"/>
              <a:buChar char="•"/>
            </a:pPr>
            <a:r>
              <a:rPr lang="en-US" dirty="0"/>
              <a:t>Am I getting a response?</a:t>
            </a:r>
          </a:p>
          <a:p>
            <a:pPr marL="342900" indent="-342900">
              <a:buFont typeface="Arial,Sans-Serif"/>
              <a:buChar char="•"/>
            </a:pPr>
            <a:endParaRPr lang="en-US" dirty="0"/>
          </a:p>
          <a:p>
            <a:pPr marL="342900" indent="-342900">
              <a:buFont typeface="Arial,Sans-Serif"/>
              <a:buChar char="•"/>
            </a:pPr>
            <a:r>
              <a:rPr lang="en-US" dirty="0"/>
              <a:t>Am I speaking with aliveness</a:t>
            </a:r>
          </a:p>
        </p:txBody>
      </p:sp>
      <p:sp>
        <p:nvSpPr>
          <p:cNvPr id="4" name="Slide Number Placeholder 3"/>
          <p:cNvSpPr>
            <a:spLocks noGrp="1"/>
          </p:cNvSpPr>
          <p:nvPr>
            <p:ph type="sldNum" sz="quarter" idx="5"/>
          </p:nvPr>
        </p:nvSpPr>
        <p:spPr/>
        <p:txBody>
          <a:bodyPr/>
          <a:lstStyle/>
          <a:p>
            <a:fld id="{68B68C18-1BF1-F447-95ED-60EAAE35426E}" type="slidenum">
              <a:rPr lang="en-US" smtClean="0"/>
              <a:t>11</a:t>
            </a:fld>
            <a:endParaRPr lang="en-US"/>
          </a:p>
        </p:txBody>
      </p:sp>
    </p:spTree>
    <p:extLst>
      <p:ext uri="{BB962C8B-B14F-4D97-AF65-F5344CB8AC3E}">
        <p14:creationId xmlns:p14="http://schemas.microsoft.com/office/powerpoint/2010/main" val="3567017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Example If they were moving from </a:t>
            </a:r>
            <a:r>
              <a:rPr lang="en-US" dirty="0" err="1">
                <a:cs typeface="Calibri"/>
              </a:rPr>
              <a:t>thie</a:t>
            </a:r>
            <a:r>
              <a:rPr lang="en-US" dirty="0">
                <a:cs typeface="Calibri"/>
              </a:rPr>
              <a:t> r own power and not putting on airs then we do buy them as a queen</a:t>
            </a:r>
          </a:p>
          <a:p>
            <a:endParaRPr lang="en-US" dirty="0">
              <a:cs typeface="Calibri"/>
            </a:endParaRPr>
          </a:p>
          <a:p>
            <a:endParaRPr lang="en-US" dirty="0">
              <a:cs typeface="Calibri"/>
            </a:endParaRPr>
          </a:p>
          <a:p>
            <a:r>
              <a:rPr lang="en-US" dirty="0"/>
              <a:t>Body + Voice + Breath = Delivery </a:t>
            </a:r>
            <a:endParaRPr lang="en-US" dirty="0">
              <a:cs typeface="Calibri"/>
            </a:endParaRPr>
          </a:p>
          <a:p>
            <a:r>
              <a:rPr lang="en-US" dirty="0"/>
              <a:t>ASK YOURSELF: </a:t>
            </a:r>
          </a:p>
          <a:p>
            <a:pPr marL="342900" indent="-342900">
              <a:buFont typeface="Arial,Sans-Serif"/>
              <a:buChar char="•"/>
            </a:pPr>
            <a:r>
              <a:rPr lang="en-US" dirty="0"/>
              <a:t>Am I clear?</a:t>
            </a:r>
          </a:p>
          <a:p>
            <a:endParaRPr lang="en-US" dirty="0"/>
          </a:p>
          <a:p>
            <a:pPr marL="342900" indent="-342900">
              <a:buFont typeface="Arial,Sans-Serif"/>
              <a:buChar char="•"/>
            </a:pPr>
            <a:r>
              <a:rPr lang="en-US" dirty="0"/>
              <a:t>Am I getting a response?</a:t>
            </a:r>
          </a:p>
          <a:p>
            <a:pPr marL="342900" indent="-342900">
              <a:buFont typeface="Arial,Sans-Serif"/>
              <a:buChar char="•"/>
            </a:pPr>
            <a:endParaRPr lang="en-US" dirty="0"/>
          </a:p>
          <a:p>
            <a:pPr marL="342900" indent="-342900">
              <a:buFont typeface="Arial,Sans-Serif"/>
              <a:buChar char="•"/>
            </a:pPr>
            <a:r>
              <a:rPr lang="en-US" dirty="0"/>
              <a:t>Am I speaking with aliveness</a:t>
            </a:r>
          </a:p>
        </p:txBody>
      </p:sp>
      <p:sp>
        <p:nvSpPr>
          <p:cNvPr id="4" name="Slide Number Placeholder 3"/>
          <p:cNvSpPr>
            <a:spLocks noGrp="1"/>
          </p:cNvSpPr>
          <p:nvPr>
            <p:ph type="sldNum" sz="quarter" idx="5"/>
          </p:nvPr>
        </p:nvSpPr>
        <p:spPr/>
        <p:txBody>
          <a:bodyPr/>
          <a:lstStyle/>
          <a:p>
            <a:fld id="{68B68C18-1BF1-F447-95ED-60EAAE35426E}" type="slidenum">
              <a:rPr lang="en-US" smtClean="0"/>
              <a:t>12</a:t>
            </a:fld>
            <a:endParaRPr lang="en-US"/>
          </a:p>
        </p:txBody>
      </p:sp>
    </p:spTree>
    <p:extLst>
      <p:ext uri="{BB962C8B-B14F-4D97-AF65-F5344CB8AC3E}">
        <p14:creationId xmlns:p14="http://schemas.microsoft.com/office/powerpoint/2010/main" val="907205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Example If they were moving from </a:t>
            </a:r>
            <a:r>
              <a:rPr lang="en-US" dirty="0" err="1">
                <a:cs typeface="Calibri"/>
              </a:rPr>
              <a:t>thie</a:t>
            </a:r>
            <a:r>
              <a:rPr lang="en-US" dirty="0">
                <a:cs typeface="Calibri"/>
              </a:rPr>
              <a:t> r own power and not putting on airs then we do buy them as a queen</a:t>
            </a:r>
          </a:p>
          <a:p>
            <a:endParaRPr lang="en-US" dirty="0">
              <a:cs typeface="Calibri"/>
            </a:endParaRPr>
          </a:p>
          <a:p>
            <a:endParaRPr lang="en-US" dirty="0">
              <a:cs typeface="Calibri"/>
            </a:endParaRPr>
          </a:p>
          <a:p>
            <a:r>
              <a:rPr lang="en-US" dirty="0"/>
              <a:t>Body + Voice + Breath = Delivery </a:t>
            </a:r>
            <a:endParaRPr lang="en-US" dirty="0">
              <a:cs typeface="Calibri"/>
            </a:endParaRPr>
          </a:p>
          <a:p>
            <a:r>
              <a:rPr lang="en-US" dirty="0"/>
              <a:t>ASK YOURSELF: </a:t>
            </a:r>
          </a:p>
          <a:p>
            <a:pPr marL="342900" indent="-342900">
              <a:buFont typeface="Arial,Sans-Serif"/>
              <a:buChar char="•"/>
            </a:pPr>
            <a:r>
              <a:rPr lang="en-US" dirty="0"/>
              <a:t>Am I clear?</a:t>
            </a:r>
          </a:p>
          <a:p>
            <a:endParaRPr lang="en-US" dirty="0"/>
          </a:p>
          <a:p>
            <a:pPr marL="342900" indent="-342900">
              <a:buFont typeface="Arial,Sans-Serif"/>
              <a:buChar char="•"/>
            </a:pPr>
            <a:r>
              <a:rPr lang="en-US" dirty="0"/>
              <a:t>Am I getting a response?</a:t>
            </a:r>
          </a:p>
          <a:p>
            <a:pPr marL="342900" indent="-342900">
              <a:buFont typeface="Arial,Sans-Serif"/>
              <a:buChar char="•"/>
            </a:pPr>
            <a:endParaRPr lang="en-US" dirty="0"/>
          </a:p>
          <a:p>
            <a:pPr marL="342900" indent="-342900">
              <a:buFont typeface="Arial,Sans-Serif"/>
              <a:buChar char="•"/>
            </a:pPr>
            <a:r>
              <a:rPr lang="en-US" dirty="0"/>
              <a:t>Am I speaking with aliveness</a:t>
            </a:r>
          </a:p>
        </p:txBody>
      </p:sp>
      <p:sp>
        <p:nvSpPr>
          <p:cNvPr id="4" name="Slide Number Placeholder 3"/>
          <p:cNvSpPr>
            <a:spLocks noGrp="1"/>
          </p:cNvSpPr>
          <p:nvPr>
            <p:ph type="sldNum" sz="quarter" idx="5"/>
          </p:nvPr>
        </p:nvSpPr>
        <p:spPr/>
        <p:txBody>
          <a:bodyPr/>
          <a:lstStyle/>
          <a:p>
            <a:fld id="{68B68C18-1BF1-F447-95ED-60EAAE35426E}" type="slidenum">
              <a:rPr lang="en-US" smtClean="0"/>
              <a:t>13</a:t>
            </a:fld>
            <a:endParaRPr lang="en-US"/>
          </a:p>
        </p:txBody>
      </p:sp>
    </p:spTree>
    <p:extLst>
      <p:ext uri="{BB962C8B-B14F-4D97-AF65-F5344CB8AC3E}">
        <p14:creationId xmlns:p14="http://schemas.microsoft.com/office/powerpoint/2010/main" val="2466110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Example If they were moving from </a:t>
            </a:r>
            <a:r>
              <a:rPr lang="en-US" dirty="0" err="1">
                <a:cs typeface="Calibri"/>
              </a:rPr>
              <a:t>thie</a:t>
            </a:r>
            <a:r>
              <a:rPr lang="en-US" dirty="0">
                <a:cs typeface="Calibri"/>
              </a:rPr>
              <a:t> r own power and not putting on airs then we do buy them as a queen</a:t>
            </a:r>
          </a:p>
          <a:p>
            <a:endParaRPr lang="en-US" dirty="0">
              <a:cs typeface="Calibri"/>
            </a:endParaRPr>
          </a:p>
          <a:p>
            <a:endParaRPr lang="en-US" dirty="0">
              <a:cs typeface="Calibri"/>
            </a:endParaRPr>
          </a:p>
          <a:p>
            <a:r>
              <a:rPr lang="en-US" dirty="0"/>
              <a:t>Body + Voice + Breath = Delivery </a:t>
            </a:r>
            <a:endParaRPr lang="en-US" dirty="0">
              <a:cs typeface="Calibri"/>
            </a:endParaRPr>
          </a:p>
          <a:p>
            <a:r>
              <a:rPr lang="en-US" dirty="0"/>
              <a:t>ASK YOURSELF: </a:t>
            </a:r>
          </a:p>
          <a:p>
            <a:pPr marL="342900" indent="-342900">
              <a:buFont typeface="Arial,Sans-Serif"/>
              <a:buChar char="•"/>
            </a:pPr>
            <a:r>
              <a:rPr lang="en-US" dirty="0"/>
              <a:t>Am I clear?</a:t>
            </a:r>
          </a:p>
          <a:p>
            <a:endParaRPr lang="en-US" dirty="0"/>
          </a:p>
          <a:p>
            <a:pPr marL="342900" indent="-342900">
              <a:buFont typeface="Arial,Sans-Serif"/>
              <a:buChar char="•"/>
            </a:pPr>
            <a:r>
              <a:rPr lang="en-US" dirty="0"/>
              <a:t>Am I getting a response?</a:t>
            </a:r>
          </a:p>
          <a:p>
            <a:pPr marL="342900" indent="-342900">
              <a:buFont typeface="Arial,Sans-Serif"/>
              <a:buChar char="•"/>
            </a:pPr>
            <a:endParaRPr lang="en-US" dirty="0"/>
          </a:p>
          <a:p>
            <a:pPr marL="342900" indent="-342900">
              <a:buFont typeface="Arial,Sans-Serif"/>
              <a:buChar char="•"/>
            </a:pPr>
            <a:r>
              <a:rPr lang="en-US" dirty="0"/>
              <a:t>Am I speaking with aliveness</a:t>
            </a:r>
          </a:p>
        </p:txBody>
      </p:sp>
      <p:sp>
        <p:nvSpPr>
          <p:cNvPr id="4" name="Slide Number Placeholder 3"/>
          <p:cNvSpPr>
            <a:spLocks noGrp="1"/>
          </p:cNvSpPr>
          <p:nvPr>
            <p:ph type="sldNum" sz="quarter" idx="5"/>
          </p:nvPr>
        </p:nvSpPr>
        <p:spPr/>
        <p:txBody>
          <a:bodyPr/>
          <a:lstStyle/>
          <a:p>
            <a:fld id="{68B68C18-1BF1-F447-95ED-60EAAE35426E}" type="slidenum">
              <a:rPr lang="en-US" smtClean="0"/>
              <a:t>14</a:t>
            </a:fld>
            <a:endParaRPr lang="en-US"/>
          </a:p>
        </p:txBody>
      </p:sp>
    </p:spTree>
    <p:extLst>
      <p:ext uri="{BB962C8B-B14F-4D97-AF65-F5344CB8AC3E}">
        <p14:creationId xmlns:p14="http://schemas.microsoft.com/office/powerpoint/2010/main" val="4164791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life congruent with your teaching objectives. </a:t>
            </a:r>
          </a:p>
          <a:p>
            <a:endParaRPr lang="en-US" dirty="0"/>
          </a:p>
          <a:p>
            <a:r>
              <a:rPr lang="en-US" dirty="0"/>
              <a:t>Knowing what you look like is half the battle </a:t>
            </a:r>
          </a:p>
        </p:txBody>
      </p:sp>
      <p:sp>
        <p:nvSpPr>
          <p:cNvPr id="4" name="Slide Number Placeholder 3"/>
          <p:cNvSpPr>
            <a:spLocks noGrp="1"/>
          </p:cNvSpPr>
          <p:nvPr>
            <p:ph type="sldNum" sz="quarter" idx="5"/>
          </p:nvPr>
        </p:nvSpPr>
        <p:spPr/>
        <p:txBody>
          <a:bodyPr/>
          <a:lstStyle/>
          <a:p>
            <a:fld id="{68B68C18-1BF1-F447-95ED-60EAAE35426E}" type="slidenum">
              <a:rPr lang="en-US" smtClean="0"/>
              <a:t>15</a:t>
            </a:fld>
            <a:endParaRPr lang="en-US"/>
          </a:p>
        </p:txBody>
      </p:sp>
    </p:spTree>
    <p:extLst>
      <p:ext uri="{BB962C8B-B14F-4D97-AF65-F5344CB8AC3E}">
        <p14:creationId xmlns:p14="http://schemas.microsoft.com/office/powerpoint/2010/main" val="302581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https://www.forbes.com/sites/carolkinseygoman/2011/02/13/seven-seconds-to-make-a-first-impression/?sh=5cb904c02722</a:t>
            </a:r>
            <a:endParaRPr lang="en-US" dirty="0"/>
          </a:p>
          <a:p>
            <a:endParaRPr lang="en-US" dirty="0">
              <a:cs typeface="Calibri"/>
            </a:endParaRPr>
          </a:p>
          <a:p>
            <a:r>
              <a:rPr lang="en-US" dirty="0"/>
              <a:t>https://institute.uschamber.com/what-makes-a-good-first-impression/#:~:text=We%20have%20all%20heard%20the,words%20you%20say%20(verbal).</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8B68C18-1BF1-F447-95ED-60EAAE35426E}" type="slidenum">
              <a:rPr lang="en-US" smtClean="0"/>
              <a:t>2</a:t>
            </a:fld>
            <a:endParaRPr lang="en-US"/>
          </a:p>
        </p:txBody>
      </p:sp>
    </p:spTree>
    <p:extLst>
      <p:ext uri="{BB962C8B-B14F-4D97-AF65-F5344CB8AC3E}">
        <p14:creationId xmlns:p14="http://schemas.microsoft.com/office/powerpoint/2010/main" val="294973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Embracing </a:t>
            </a:r>
            <a:br>
              <a:rPr lang="en-US" dirty="0">
                <a:cs typeface="+mn-lt"/>
              </a:rPr>
            </a:br>
            <a:r>
              <a:rPr lang="en-US" dirty="0"/>
              <a:t>the fact that </a:t>
            </a:r>
            <a:br>
              <a:rPr lang="en-US" dirty="0">
                <a:cs typeface="+mn-lt"/>
              </a:rPr>
            </a:br>
            <a:r>
              <a:rPr lang="en-US" dirty="0"/>
              <a:t>performance is an aspect of teaching</a:t>
            </a:r>
            <a:br>
              <a:rPr lang="en-US" dirty="0">
                <a:cs typeface="+mn-lt"/>
              </a:rPr>
            </a:br>
            <a:br>
              <a:rPr lang="en-US" dirty="0">
                <a:cs typeface="+mn-lt"/>
              </a:rPr>
            </a:br>
            <a:r>
              <a:rPr lang="en-US" dirty="0"/>
              <a:t>Looking at this through the particular lens of theater</a:t>
            </a:r>
          </a:p>
          <a:p>
            <a:r>
              <a:rPr lang="en-US" dirty="0"/>
              <a:t>Approaching this work through the lens of the theater is capitalizing on the humanity of this art form and aligning it with your humanity as an educator. </a:t>
            </a:r>
            <a:br>
              <a:rPr lang="en-US" dirty="0">
                <a:cs typeface="+mn-lt"/>
              </a:rPr>
            </a:br>
            <a:br>
              <a:rPr lang="en-US" dirty="0">
                <a:cs typeface="+mn-lt"/>
              </a:rPr>
            </a:br>
            <a:br>
              <a:rPr lang="en-US" dirty="0">
                <a:cs typeface="+mn-lt"/>
              </a:rPr>
            </a:br>
            <a:br>
              <a:rPr lang="en-US" dirty="0">
                <a:cs typeface="+mn-lt"/>
              </a:rPr>
            </a:br>
            <a:r>
              <a:rPr lang="en-US" dirty="0"/>
              <a:t>Theater is about communication and so is teaching </a:t>
            </a:r>
            <a:br>
              <a:rPr lang="en-US" dirty="0">
                <a:cs typeface="+mn-lt"/>
              </a:rPr>
            </a:br>
            <a:br>
              <a:rPr lang="en-US" dirty="0">
                <a:cs typeface="+mn-lt"/>
              </a:rPr>
            </a:br>
            <a:r>
              <a:rPr lang="en-US" dirty="0"/>
              <a:t>This is the tool I'm sharing </a:t>
            </a:r>
            <a:endParaRPr lang="en-US" dirty="0">
              <a:cs typeface="Calibri"/>
            </a:endParaRPr>
          </a:p>
        </p:txBody>
      </p:sp>
      <p:sp>
        <p:nvSpPr>
          <p:cNvPr id="4" name="Slide Number Placeholder 3"/>
          <p:cNvSpPr>
            <a:spLocks noGrp="1"/>
          </p:cNvSpPr>
          <p:nvPr>
            <p:ph type="sldNum" sz="quarter" idx="5"/>
          </p:nvPr>
        </p:nvSpPr>
        <p:spPr/>
        <p:txBody>
          <a:bodyPr/>
          <a:lstStyle/>
          <a:p>
            <a:fld id="{68B68C18-1BF1-F447-95ED-60EAAE35426E}" type="slidenum">
              <a:rPr lang="en-US" smtClean="0"/>
              <a:t>3</a:t>
            </a:fld>
            <a:endParaRPr lang="en-US"/>
          </a:p>
        </p:txBody>
      </p:sp>
    </p:spTree>
    <p:extLst>
      <p:ext uri="{BB962C8B-B14F-4D97-AF65-F5344CB8AC3E}">
        <p14:creationId xmlns:p14="http://schemas.microsoft.com/office/powerpoint/2010/main" val="118248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Embracing </a:t>
            </a:r>
            <a:br>
              <a:rPr lang="en-US" dirty="0">
                <a:cs typeface="+mn-lt"/>
              </a:rPr>
            </a:br>
            <a:r>
              <a:rPr lang="en-US" dirty="0"/>
              <a:t>the fact that </a:t>
            </a:r>
            <a:br>
              <a:rPr lang="en-US" dirty="0">
                <a:cs typeface="+mn-lt"/>
              </a:rPr>
            </a:br>
            <a:r>
              <a:rPr lang="en-US" dirty="0"/>
              <a:t>performance is an aspect of teaching</a:t>
            </a:r>
            <a:br>
              <a:rPr lang="en-US" dirty="0">
                <a:cs typeface="+mn-lt"/>
              </a:rPr>
            </a:br>
            <a:br>
              <a:rPr lang="en-US" dirty="0">
                <a:cs typeface="+mn-lt"/>
              </a:rPr>
            </a:br>
            <a:r>
              <a:rPr lang="en-US" dirty="0"/>
              <a:t>Looking at this through the particular lens of theater</a:t>
            </a:r>
          </a:p>
          <a:p>
            <a:r>
              <a:rPr lang="en-US" dirty="0"/>
              <a:t>Approaching this work through the lens of the theater is capitalizing on the humanity of this art form and aligning it with your humanity as an educator. </a:t>
            </a:r>
            <a:br>
              <a:rPr lang="en-US" dirty="0">
                <a:cs typeface="+mn-lt"/>
              </a:rPr>
            </a:br>
            <a:br>
              <a:rPr lang="en-US" dirty="0">
                <a:cs typeface="+mn-lt"/>
              </a:rPr>
            </a:br>
            <a:br>
              <a:rPr lang="en-US" dirty="0">
                <a:cs typeface="+mn-lt"/>
              </a:rPr>
            </a:br>
            <a:br>
              <a:rPr lang="en-US" dirty="0">
                <a:cs typeface="+mn-lt"/>
              </a:rPr>
            </a:br>
            <a:r>
              <a:rPr lang="en-US" dirty="0"/>
              <a:t>Theater is about communication and so is teaching </a:t>
            </a:r>
            <a:br>
              <a:rPr lang="en-US" dirty="0">
                <a:cs typeface="+mn-lt"/>
              </a:rPr>
            </a:br>
            <a:br>
              <a:rPr lang="en-US" dirty="0">
                <a:cs typeface="+mn-lt"/>
              </a:rPr>
            </a:br>
            <a:r>
              <a:rPr lang="en-US" dirty="0"/>
              <a:t>This is the tool I'm sharing </a:t>
            </a:r>
            <a:endParaRPr lang="en-US" dirty="0">
              <a:cs typeface="Calibri"/>
            </a:endParaRPr>
          </a:p>
        </p:txBody>
      </p:sp>
      <p:sp>
        <p:nvSpPr>
          <p:cNvPr id="4" name="Slide Number Placeholder 3"/>
          <p:cNvSpPr>
            <a:spLocks noGrp="1"/>
          </p:cNvSpPr>
          <p:nvPr>
            <p:ph type="sldNum" sz="quarter" idx="5"/>
          </p:nvPr>
        </p:nvSpPr>
        <p:spPr/>
        <p:txBody>
          <a:bodyPr/>
          <a:lstStyle/>
          <a:p>
            <a:fld id="{68B68C18-1BF1-F447-95ED-60EAAE35426E}" type="slidenum">
              <a:rPr lang="en-US" smtClean="0"/>
              <a:t>4</a:t>
            </a:fld>
            <a:endParaRPr lang="en-US"/>
          </a:p>
        </p:txBody>
      </p:sp>
    </p:spTree>
    <p:extLst>
      <p:ext uri="{BB962C8B-B14F-4D97-AF65-F5344CB8AC3E}">
        <p14:creationId xmlns:p14="http://schemas.microsoft.com/office/powerpoint/2010/main" val="1745274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Embracing </a:t>
            </a:r>
            <a:br>
              <a:rPr lang="en-US" dirty="0">
                <a:cs typeface="+mn-lt"/>
              </a:rPr>
            </a:br>
            <a:r>
              <a:rPr lang="en-US" dirty="0"/>
              <a:t>the fact that </a:t>
            </a:r>
            <a:br>
              <a:rPr lang="en-US" dirty="0">
                <a:cs typeface="+mn-lt"/>
              </a:rPr>
            </a:br>
            <a:r>
              <a:rPr lang="en-US" dirty="0"/>
              <a:t>performance is an aspect of teaching</a:t>
            </a:r>
            <a:br>
              <a:rPr lang="en-US" dirty="0">
                <a:cs typeface="+mn-lt"/>
              </a:rPr>
            </a:br>
            <a:br>
              <a:rPr lang="en-US" dirty="0">
                <a:cs typeface="+mn-lt"/>
              </a:rPr>
            </a:br>
            <a:r>
              <a:rPr lang="en-US" dirty="0"/>
              <a:t>Looking at this through the particular lens of theater</a:t>
            </a:r>
          </a:p>
          <a:p>
            <a:r>
              <a:rPr lang="en-US" dirty="0"/>
              <a:t>Approaching this work through the lens of the theater is capitalizing on the humanity of this art form and aligning it with your humanity as an educator. </a:t>
            </a:r>
            <a:br>
              <a:rPr lang="en-US" dirty="0">
                <a:cs typeface="+mn-lt"/>
              </a:rPr>
            </a:br>
            <a:br>
              <a:rPr lang="en-US" dirty="0">
                <a:cs typeface="+mn-lt"/>
              </a:rPr>
            </a:br>
            <a:br>
              <a:rPr lang="en-US" dirty="0">
                <a:cs typeface="+mn-lt"/>
              </a:rPr>
            </a:br>
            <a:br>
              <a:rPr lang="en-US" dirty="0">
                <a:cs typeface="+mn-lt"/>
              </a:rPr>
            </a:br>
            <a:r>
              <a:rPr lang="en-US" dirty="0"/>
              <a:t>Theater is about communication and so is teaching </a:t>
            </a:r>
            <a:br>
              <a:rPr lang="en-US" dirty="0">
                <a:cs typeface="+mn-lt"/>
              </a:rPr>
            </a:br>
            <a:br>
              <a:rPr lang="en-US" dirty="0">
                <a:cs typeface="+mn-lt"/>
              </a:rPr>
            </a:br>
            <a:r>
              <a:rPr lang="en-US" dirty="0"/>
              <a:t>This is the tool I'm sharing </a:t>
            </a:r>
            <a:endParaRPr lang="en-US" dirty="0">
              <a:cs typeface="Calibri"/>
            </a:endParaRPr>
          </a:p>
        </p:txBody>
      </p:sp>
      <p:sp>
        <p:nvSpPr>
          <p:cNvPr id="4" name="Slide Number Placeholder 3"/>
          <p:cNvSpPr>
            <a:spLocks noGrp="1"/>
          </p:cNvSpPr>
          <p:nvPr>
            <p:ph type="sldNum" sz="quarter" idx="5"/>
          </p:nvPr>
        </p:nvSpPr>
        <p:spPr/>
        <p:txBody>
          <a:bodyPr/>
          <a:lstStyle/>
          <a:p>
            <a:fld id="{68B68C18-1BF1-F447-95ED-60EAAE35426E}" type="slidenum">
              <a:rPr lang="en-US" smtClean="0"/>
              <a:t>5</a:t>
            </a:fld>
            <a:endParaRPr lang="en-US"/>
          </a:p>
        </p:txBody>
      </p:sp>
    </p:spTree>
    <p:extLst>
      <p:ext uri="{BB962C8B-B14F-4D97-AF65-F5344CB8AC3E}">
        <p14:creationId xmlns:p14="http://schemas.microsoft.com/office/powerpoint/2010/main" val="3292018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Embracing </a:t>
            </a:r>
            <a:br>
              <a:rPr lang="en-US" dirty="0">
                <a:cs typeface="+mn-lt"/>
              </a:rPr>
            </a:br>
            <a:r>
              <a:rPr lang="en-US" dirty="0"/>
              <a:t>the fact that </a:t>
            </a:r>
            <a:br>
              <a:rPr lang="en-US" dirty="0">
                <a:cs typeface="+mn-lt"/>
              </a:rPr>
            </a:br>
            <a:r>
              <a:rPr lang="en-US" dirty="0"/>
              <a:t>performance is an aspect of teaching</a:t>
            </a:r>
            <a:br>
              <a:rPr lang="en-US" dirty="0">
                <a:cs typeface="+mn-lt"/>
              </a:rPr>
            </a:br>
            <a:br>
              <a:rPr lang="en-US" dirty="0">
                <a:cs typeface="+mn-lt"/>
              </a:rPr>
            </a:br>
            <a:r>
              <a:rPr lang="en-US" dirty="0"/>
              <a:t>Looking at this through the particular lens of theater</a:t>
            </a:r>
          </a:p>
          <a:p>
            <a:r>
              <a:rPr lang="en-US" dirty="0"/>
              <a:t>Approaching this work through the lens of the theater is capitalizing on the humanity of this art form and aligning it with your humanity as an educator. </a:t>
            </a:r>
            <a:br>
              <a:rPr lang="en-US" dirty="0">
                <a:cs typeface="+mn-lt"/>
              </a:rPr>
            </a:br>
            <a:br>
              <a:rPr lang="en-US" dirty="0">
                <a:cs typeface="+mn-lt"/>
              </a:rPr>
            </a:br>
            <a:br>
              <a:rPr lang="en-US" dirty="0">
                <a:cs typeface="+mn-lt"/>
              </a:rPr>
            </a:br>
            <a:br>
              <a:rPr lang="en-US" dirty="0">
                <a:cs typeface="+mn-lt"/>
              </a:rPr>
            </a:br>
            <a:r>
              <a:rPr lang="en-US" dirty="0"/>
              <a:t>Theater is about communication and so is teaching </a:t>
            </a:r>
            <a:br>
              <a:rPr lang="en-US" dirty="0">
                <a:cs typeface="+mn-lt"/>
              </a:rPr>
            </a:br>
            <a:br>
              <a:rPr lang="en-US" dirty="0">
                <a:cs typeface="+mn-lt"/>
              </a:rPr>
            </a:br>
            <a:r>
              <a:rPr lang="en-US" dirty="0"/>
              <a:t>This is the tool I'm sharing </a:t>
            </a:r>
            <a:endParaRPr lang="en-US" dirty="0">
              <a:cs typeface="Calibri"/>
            </a:endParaRPr>
          </a:p>
        </p:txBody>
      </p:sp>
      <p:sp>
        <p:nvSpPr>
          <p:cNvPr id="4" name="Slide Number Placeholder 3"/>
          <p:cNvSpPr>
            <a:spLocks noGrp="1"/>
          </p:cNvSpPr>
          <p:nvPr>
            <p:ph type="sldNum" sz="quarter" idx="5"/>
          </p:nvPr>
        </p:nvSpPr>
        <p:spPr/>
        <p:txBody>
          <a:bodyPr/>
          <a:lstStyle/>
          <a:p>
            <a:fld id="{68B68C18-1BF1-F447-95ED-60EAAE35426E}" type="slidenum">
              <a:rPr lang="en-US" smtClean="0"/>
              <a:t>6</a:t>
            </a:fld>
            <a:endParaRPr lang="en-US"/>
          </a:p>
        </p:txBody>
      </p:sp>
    </p:spTree>
    <p:extLst>
      <p:ext uri="{BB962C8B-B14F-4D97-AF65-F5344CB8AC3E}">
        <p14:creationId xmlns:p14="http://schemas.microsoft.com/office/powerpoint/2010/main" val="823862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r">
              <a:lnSpc>
                <a:spcPct val="102000"/>
              </a:lnSpc>
              <a:spcBef>
                <a:spcPts val="900"/>
              </a:spcBef>
            </a:pPr>
            <a:r>
              <a:rPr lang="en-US" dirty="0"/>
              <a:t>Approaching this work through the lens of the theater is capitalizing on the humanity of this art form and aligning it with your humanity as an educator. </a:t>
            </a:r>
          </a:p>
          <a:p>
            <a:pPr marL="285750" indent="-285750" algn="r">
              <a:lnSpc>
                <a:spcPct val="102000"/>
              </a:lnSpc>
              <a:spcBef>
                <a:spcPts val="900"/>
              </a:spcBef>
            </a:pPr>
            <a:endParaRPr lang="en-US" dirty="0"/>
          </a:p>
          <a:p>
            <a:pPr marL="285750" indent="-285750" algn="r">
              <a:lnSpc>
                <a:spcPct val="102000"/>
              </a:lnSpc>
              <a:spcBef>
                <a:spcPts val="900"/>
              </a:spcBef>
            </a:pPr>
            <a:r>
              <a:rPr lang="en-US" dirty="0"/>
              <a:t>the your body align with</a:t>
            </a:r>
            <a:endParaRPr lang="en-US" dirty="0">
              <a:cs typeface="Calibri" panose="020F0502020204030204"/>
            </a:endParaRPr>
          </a:p>
          <a:p>
            <a:pPr marL="285750" indent="-285750" algn="r">
              <a:lnSpc>
                <a:spcPct val="102000"/>
              </a:lnSpc>
              <a:spcBef>
                <a:spcPts val="900"/>
              </a:spcBef>
            </a:pPr>
            <a:r>
              <a:rPr lang="en-US" dirty="0"/>
              <a:t>We bring the human element</a:t>
            </a:r>
          </a:p>
          <a:p>
            <a:pPr marL="285750" indent="-285750" algn="r">
              <a:lnSpc>
                <a:spcPct val="102000"/>
              </a:lnSpc>
              <a:spcBef>
                <a:spcPts val="900"/>
              </a:spcBef>
            </a:pPr>
            <a:r>
              <a:rPr lang="en-US" dirty="0"/>
              <a:t>Beyond public speaking or </a:t>
            </a:r>
          </a:p>
          <a:p>
            <a:pPr marL="285750" indent="-285750" algn="r">
              <a:lnSpc>
                <a:spcPct val="102000"/>
              </a:lnSpc>
              <a:spcBef>
                <a:spcPts val="900"/>
              </a:spcBef>
            </a:pPr>
            <a:r>
              <a:rPr lang="en-US" dirty="0"/>
              <a:t>Feels sterile</a:t>
            </a:r>
          </a:p>
          <a:p>
            <a:pPr marL="285750" indent="-285750" algn="r">
              <a:lnSpc>
                <a:spcPct val="102000"/>
              </a:lnSpc>
              <a:spcBef>
                <a:spcPts val="900"/>
              </a:spcBef>
            </a:pPr>
            <a:r>
              <a:rPr lang="en-US" dirty="0"/>
              <a:t>A veneer</a:t>
            </a:r>
          </a:p>
        </p:txBody>
      </p:sp>
      <p:sp>
        <p:nvSpPr>
          <p:cNvPr id="4" name="Slide Number Placeholder 3"/>
          <p:cNvSpPr>
            <a:spLocks noGrp="1"/>
          </p:cNvSpPr>
          <p:nvPr>
            <p:ph type="sldNum" sz="quarter" idx="5"/>
          </p:nvPr>
        </p:nvSpPr>
        <p:spPr/>
        <p:txBody>
          <a:bodyPr/>
          <a:lstStyle/>
          <a:p>
            <a:fld id="{68B68C18-1BF1-F447-95ED-60EAAE35426E}" type="slidenum">
              <a:rPr lang="en-US" smtClean="0"/>
              <a:t>7</a:t>
            </a:fld>
            <a:endParaRPr lang="en-US"/>
          </a:p>
        </p:txBody>
      </p:sp>
    </p:spTree>
    <p:extLst>
      <p:ext uri="{BB962C8B-B14F-4D97-AF65-F5344CB8AC3E}">
        <p14:creationId xmlns:p14="http://schemas.microsoft.com/office/powerpoint/2010/main" val="162857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assumption is that acting and theater is about pretending to be something you are not. When in fact, Its about behaving truthfully under imaginary circumstances. We are just replacing the imaginary circumstance with the class room. It is still about behaving truthfully </a:t>
            </a:r>
          </a:p>
          <a:p>
            <a:r>
              <a:rPr lang="en-US" dirty="0"/>
              <a:t>Bringing out a different mode </a:t>
            </a:r>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p>
          <a:p>
            <a:r>
              <a:rPr lang="en-US" dirty="0"/>
              <a:t>Not about fooling your class or playing a role or becoming a character </a:t>
            </a:r>
            <a:br>
              <a:rPr lang="en-US" dirty="0">
                <a:cs typeface="+mn-lt"/>
              </a:rPr>
            </a:br>
            <a:endParaRPr lang="en-US" dirty="0"/>
          </a:p>
          <a:p>
            <a:r>
              <a:rPr lang="en-US" dirty="0"/>
              <a:t>INSTEAD It’s about becoming your most authentic self that is open and vulnerable so you are vibrantly alive in front of your students. </a:t>
            </a:r>
            <a:r>
              <a:rPr lang="en-US" dirty="0" err="1"/>
              <a:t>Isnt</a:t>
            </a:r>
            <a:r>
              <a:rPr lang="en-US" dirty="0"/>
              <a:t> that who you want to learn from?</a:t>
            </a:r>
            <a:br>
              <a:rPr lang="en-US" dirty="0">
                <a:cs typeface="+mn-lt"/>
              </a:rPr>
            </a:br>
            <a:endParaRPr lang="en-US" dirty="0"/>
          </a:p>
          <a:p>
            <a:r>
              <a:rPr lang="en-US" dirty="0"/>
              <a:t>INSTEAD its about discovering what your intentions (Objective) is and then aligning those intentions/objectives with your non verbal visual language. </a:t>
            </a:r>
            <a:br>
              <a:rPr lang="en-US" dirty="0">
                <a:cs typeface="+mn-lt"/>
              </a:rPr>
            </a:br>
            <a:endParaRPr lang="en-US" dirty="0"/>
          </a:p>
          <a:p>
            <a:r>
              <a:rPr lang="en-US" dirty="0"/>
              <a:t>Acting is about striping away, not putting </a:t>
            </a:r>
            <a:r>
              <a:rPr lang="en-US" dirty="0" err="1"/>
              <a:t>somethng</a:t>
            </a:r>
            <a:r>
              <a:rPr lang="en-US" dirty="0"/>
              <a:t> on. </a:t>
            </a:r>
          </a:p>
          <a:p>
            <a:endParaRPr lang="en-US" dirty="0"/>
          </a:p>
          <a:p>
            <a:r>
              <a:rPr lang="en-US" dirty="0"/>
              <a:t>An Actors tell</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8B68C18-1BF1-F447-95ED-60EAAE35426E}" type="slidenum">
              <a:rPr lang="en-US" smtClean="0"/>
              <a:t>8</a:t>
            </a:fld>
            <a:endParaRPr lang="en-US"/>
          </a:p>
        </p:txBody>
      </p:sp>
    </p:spTree>
    <p:extLst>
      <p:ext uri="{BB962C8B-B14F-4D97-AF65-F5344CB8AC3E}">
        <p14:creationId xmlns:p14="http://schemas.microsoft.com/office/powerpoint/2010/main" val="2162598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Example If they were moving from </a:t>
            </a:r>
            <a:r>
              <a:rPr lang="en-US" dirty="0" err="1">
                <a:cs typeface="Calibri"/>
              </a:rPr>
              <a:t>thie</a:t>
            </a:r>
            <a:r>
              <a:rPr lang="en-US" dirty="0">
                <a:cs typeface="Calibri"/>
              </a:rPr>
              <a:t> r own power and not putting on airs then we do buy them as a queen</a:t>
            </a:r>
          </a:p>
          <a:p>
            <a:endParaRPr lang="en-US" dirty="0">
              <a:cs typeface="Calibri"/>
            </a:endParaRPr>
          </a:p>
          <a:p>
            <a:endParaRPr lang="en-US" dirty="0">
              <a:cs typeface="Calibri"/>
            </a:endParaRPr>
          </a:p>
          <a:p>
            <a:r>
              <a:rPr lang="en-US" dirty="0"/>
              <a:t>Body + Voice + Breath = Delivery </a:t>
            </a:r>
            <a:endParaRPr lang="en-US" dirty="0">
              <a:cs typeface="Calibri"/>
            </a:endParaRPr>
          </a:p>
          <a:p>
            <a:r>
              <a:rPr lang="en-US" dirty="0"/>
              <a:t>ASK YOURSELF: </a:t>
            </a:r>
          </a:p>
          <a:p>
            <a:pPr marL="342900" indent="-342900">
              <a:buFont typeface="Arial,Sans-Serif"/>
              <a:buChar char="•"/>
            </a:pPr>
            <a:r>
              <a:rPr lang="en-US" dirty="0"/>
              <a:t>Am I clear?</a:t>
            </a:r>
          </a:p>
          <a:p>
            <a:endParaRPr lang="en-US" dirty="0"/>
          </a:p>
          <a:p>
            <a:pPr marL="342900" indent="-342900">
              <a:buFont typeface="Arial,Sans-Serif"/>
              <a:buChar char="•"/>
            </a:pPr>
            <a:r>
              <a:rPr lang="en-US" dirty="0"/>
              <a:t>Am I getting a response?</a:t>
            </a:r>
          </a:p>
          <a:p>
            <a:pPr marL="342900" indent="-342900">
              <a:buFont typeface="Arial,Sans-Serif"/>
              <a:buChar char="•"/>
            </a:pPr>
            <a:endParaRPr lang="en-US" dirty="0"/>
          </a:p>
          <a:p>
            <a:pPr marL="342900" indent="-342900">
              <a:buFont typeface="Arial,Sans-Serif"/>
              <a:buChar char="•"/>
            </a:pPr>
            <a:r>
              <a:rPr lang="en-US" dirty="0"/>
              <a:t>Am I speaking with aliveness</a:t>
            </a:r>
          </a:p>
        </p:txBody>
      </p:sp>
      <p:sp>
        <p:nvSpPr>
          <p:cNvPr id="4" name="Slide Number Placeholder 3"/>
          <p:cNvSpPr>
            <a:spLocks noGrp="1"/>
          </p:cNvSpPr>
          <p:nvPr>
            <p:ph type="sldNum" sz="quarter" idx="5"/>
          </p:nvPr>
        </p:nvSpPr>
        <p:spPr/>
        <p:txBody>
          <a:bodyPr/>
          <a:lstStyle/>
          <a:p>
            <a:fld id="{68B68C18-1BF1-F447-95ED-60EAAE35426E}" type="slidenum">
              <a:rPr lang="en-US" smtClean="0"/>
              <a:t>9</a:t>
            </a:fld>
            <a:endParaRPr lang="en-US"/>
          </a:p>
        </p:txBody>
      </p:sp>
    </p:spTree>
    <p:extLst>
      <p:ext uri="{BB962C8B-B14F-4D97-AF65-F5344CB8AC3E}">
        <p14:creationId xmlns:p14="http://schemas.microsoft.com/office/powerpoint/2010/main" val="351189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anchor="ctr"/>
          <a:lstStyle>
            <a:lvl1pPr marL="0" indent="0" algn="ctr">
              <a:buNone/>
              <a:defRPr i="1"/>
            </a:lvl1pPr>
          </a:lstStyle>
          <a:p>
            <a:r>
              <a:rPr lang="en-US" noProof="0"/>
              <a:t>Insert Portrait Photo</a:t>
            </a:r>
          </a:p>
        </p:txBody>
      </p:sp>
    </p:spTree>
    <p:extLst>
      <p:ext uri="{BB962C8B-B14F-4D97-AF65-F5344CB8AC3E}">
        <p14:creationId xmlns:p14="http://schemas.microsoft.com/office/powerpoint/2010/main" val="1827426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3/24/2023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BC751F3-ABD6-4995-8494-4932D12ACE1B}"/>
              </a:ext>
            </a:extLst>
          </p:cNvPr>
          <p:cNvSpPr>
            <a:spLocks noGrp="1"/>
          </p:cNvSpPr>
          <p:nvPr>
            <p:ph sz="quarter" idx="19"/>
          </p:nvPr>
        </p:nvSpPr>
        <p:spPr>
          <a:xfrm>
            <a:off x="5326063" y="559678"/>
            <a:ext cx="6103937" cy="519183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754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3/24/2023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anchor="ctr"/>
          <a:lstStyle>
            <a:lvl1pPr marL="0" indent="0" algn="ctr">
              <a:buNone/>
              <a:defRPr/>
            </a:lvl1pPr>
          </a:lstStyle>
          <a:p>
            <a:endParaRPr lang="en-US" noProof="0"/>
          </a:p>
        </p:txBody>
      </p:sp>
    </p:spTree>
    <p:extLst>
      <p:ext uri="{BB962C8B-B14F-4D97-AF65-F5344CB8AC3E}">
        <p14:creationId xmlns:p14="http://schemas.microsoft.com/office/powerpoint/2010/main" val="368749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7"/>
            <a:ext cx="3833906" cy="5274923"/>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3/24/2023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889D34E-DF9E-41B7-A5EC-B9D63999B3D0}"/>
              </a:ext>
            </a:extLst>
          </p:cNvPr>
          <p:cNvSpPr>
            <a:spLocks noGrp="1"/>
          </p:cNvSpPr>
          <p:nvPr>
            <p:ph idx="1"/>
          </p:nvPr>
        </p:nvSpPr>
        <p:spPr>
          <a:xfrm>
            <a:off x="5181600" y="559678"/>
            <a:ext cx="6172200" cy="56172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2261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5181600" y="540628"/>
            <a:ext cx="6248400" cy="248894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181600" y="3712467"/>
            <a:ext cx="6248400" cy="248222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F316E73E-FB98-2A42-974A-9CD83D46C100}" type="datetime1">
              <a:rPr lang="en-US" noProof="0" smtClean="0"/>
              <a:t>3/24/2023</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4543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noProof="0"/>
              <a:t>Click to edit Master title style</a:t>
            </a:r>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98A115EF-7A83-9842-815E-554E5DEB63CD}" type="datetime1">
              <a:rPr lang="en-US" noProof="0" smtClean="0"/>
              <a:t>3/24/2023</a:t>
            </a:fld>
            <a:endParaRPr lang="en-US" noProof="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427701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4BE097A0-4000-B744-87D8-18F42A934248}" type="datetime1">
              <a:rPr lang="en-US" noProof="0" smtClean="0"/>
              <a:t>3/24/2023</a:t>
            </a:fld>
            <a:endParaRPr lang="en-US" noProof="0"/>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04344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74EA9-4639-9B48-9E98-70455404EF00}" type="datetime1">
              <a:rPr lang="en-US" noProof="0" smtClean="0"/>
              <a:t>3/24/2023</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8239023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ext Placeholder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sp>
        <p:nvSpPr>
          <p:cNvPr id="3" name="Content Placeholder 2"/>
          <p:cNvSpPr>
            <a:spLocks noGrp="1"/>
          </p:cNvSpPr>
          <p:nvPr>
            <p:ph idx="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C3BDDDD7-72ED-FC4E-8075-0107060235C5}" type="datetime1">
              <a:rPr lang="en-US" noProof="0" smtClean="0"/>
              <a:t>3/24/2023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anchor="b"/>
          <a:lstStyle/>
          <a:p>
            <a:r>
              <a:rPr lang="en-US" noProof="0"/>
              <a:t>Click to edit Master title style</a:t>
            </a:r>
          </a:p>
        </p:txBody>
      </p:sp>
      <p:cxnSp>
        <p:nvCxnSpPr>
          <p:cNvPr id="12" name="Straight Connector 11" title="Horizontal Rule Lin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4" name="Date Placeholder 3"/>
          <p:cNvSpPr>
            <a:spLocks noGrp="1"/>
          </p:cNvSpPr>
          <p:nvPr>
            <p:ph type="dt" sz="half" idx="10"/>
          </p:nvPr>
        </p:nvSpPr>
        <p:spPr/>
        <p:txBody>
          <a:bodyPr/>
          <a:lstStyle/>
          <a:p>
            <a:fld id="{26B3D9D9-8B30-6A45-929D-0A0366E2E953}" type="datetime1">
              <a:rPr lang="en-US" noProof="0" smtClean="0"/>
              <a:t>3/24/2023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Picture Placeholder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418798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Bullets in a r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4" name="Date Placeholder 3"/>
          <p:cNvSpPr>
            <a:spLocks noGrp="1"/>
          </p:cNvSpPr>
          <p:nvPr>
            <p:ph type="dt" sz="half" idx="10"/>
          </p:nvPr>
        </p:nvSpPr>
        <p:spPr/>
        <p:txBody>
          <a:bodyPr/>
          <a:lstStyle/>
          <a:p>
            <a:fld id="{54919B67-2563-3544-8019-B2D766585AE6}" type="datetime1">
              <a:rPr lang="en-US" noProof="0" smtClean="0"/>
              <a:t>3/24/2023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9" name="Text Placeholder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1" name="Text Placeholder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3" name="Text Placeholder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anchor="ctr">
            <a:noAutofit/>
          </a:bodyPr>
          <a:lstStyle>
            <a:lvl1pPr marL="0" indent="0" algn="ctr">
              <a:lnSpc>
                <a:spcPct val="100000"/>
              </a:lnSpc>
              <a:buNone/>
              <a:defRPr sz="2000" i="1">
                <a:solidFill>
                  <a:schemeClr val="bg1"/>
                </a:solidFill>
                <a:latin typeface="+mj-lt"/>
              </a:defRPr>
            </a:lvl1pPr>
          </a:lstStyle>
          <a:p>
            <a:pPr lvl="0"/>
            <a:r>
              <a:rPr lang="en-US" noProof="0"/>
              <a:t>1</a:t>
            </a:r>
          </a:p>
        </p:txBody>
      </p:sp>
      <p:sp>
        <p:nvSpPr>
          <p:cNvPr id="15" name="Text Placeholder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2</a:t>
            </a:r>
          </a:p>
        </p:txBody>
      </p:sp>
      <p:sp>
        <p:nvSpPr>
          <p:cNvPr id="17" name="Text Placeholder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3</a:t>
            </a:r>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1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3/24/2023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 Image / Icon Bullets">
    <p:bg>
      <p:bgPr>
        <a:solidFill>
          <a:schemeClr val="bg2"/>
        </a:solidFill>
        <a:effectLst/>
      </p:bgPr>
    </p:bg>
    <p:spTree>
      <p:nvGrpSpPr>
        <p:cNvPr id="1" name=""/>
        <p:cNvGrpSpPr/>
        <p:nvPr/>
      </p:nvGrpSpPr>
      <p:grpSpPr>
        <a:xfrm>
          <a:off x="0" y="0"/>
          <a:ext cx="0" cy="0"/>
          <a:chOff x="0" y="0"/>
          <a:chExt cx="0" cy="0"/>
        </a:xfrm>
      </p:grpSpPr>
      <p:sp>
        <p:nvSpPr>
          <p:cNvPr id="9" name="Freeform 6" title="Page Number Shape">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F8F1C92E-34EF-7443-98EE-55EB64C2F5FD}" type="datetime1">
              <a:rPr lang="en-US" noProof="0" smtClean="0"/>
              <a:t>3/24/2023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1" name="Text Placeholder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2" name="Text Placeholder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7" name="Text Placeholder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16" name="Text Placeholder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Picture Placeholder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5" name="Picture Placeholder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3" name="Picture Placeholder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5" name="Picture Placeholder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23252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Medium Photos with Descripti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hasCustomPrompt="1"/>
          </p:nvPr>
        </p:nvSpPr>
        <p:spPr>
          <a:xfrm>
            <a:off x="762000" y="2831932"/>
            <a:ext cx="3833906" cy="1562638"/>
          </a:xfrm>
        </p:spPr>
        <p:txBody>
          <a:bodyPr anchor="b"/>
          <a:lstStyle>
            <a:lvl1pPr>
              <a:defRPr/>
            </a:lvl1pPr>
          </a:lstStyle>
          <a:p>
            <a:r>
              <a:rPr lang="en-US" noProof="0"/>
              <a:t>Click to edit your title</a:t>
            </a:r>
          </a:p>
        </p:txBody>
      </p:sp>
      <p:sp>
        <p:nvSpPr>
          <p:cNvPr id="4" name="Date Placeholder 3"/>
          <p:cNvSpPr>
            <a:spLocks noGrp="1"/>
          </p:cNvSpPr>
          <p:nvPr>
            <p:ph type="dt" sz="half" idx="10"/>
          </p:nvPr>
        </p:nvSpPr>
        <p:spPr/>
        <p:txBody>
          <a:bodyPr/>
          <a:lstStyle/>
          <a:p>
            <a:fld id="{4176DA4A-63D4-BC43-9B38-53D06F7CC9C4}" type="datetime1">
              <a:rPr lang="en-US" noProof="0" smtClean="0"/>
              <a:t>3/24/2023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anchor="ctr"/>
          <a:lstStyle>
            <a:lvl1pPr marL="0" indent="0" algn="ctr">
              <a:buNone/>
              <a:defRPr i="1"/>
            </a:lvl1pPr>
          </a:lstStyle>
          <a:p>
            <a:r>
              <a:rPr lang="en-US" noProof="0"/>
              <a:t>Insert Portrait Photo</a:t>
            </a:r>
          </a:p>
        </p:txBody>
      </p:sp>
      <p:sp>
        <p:nvSpPr>
          <p:cNvPr id="19" name="Content Placeholder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anchor="ct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Text Placeholder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7" name="Picture Placeholder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2" name="Picture Placeholder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1080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none" baseline="0">
                <a:solidFill>
                  <a:schemeClr val="tx1">
                    <a:lumMod val="85000"/>
                    <a:lumOff val="15000"/>
                  </a:schemeClr>
                </a:solidFill>
              </a:defRPr>
            </a:lvl1pPr>
          </a:lstStyle>
          <a:p>
            <a:r>
              <a:rPr lang="en-US" noProof="0"/>
              <a:t>Click to edit Master title style</a:t>
            </a:r>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529964A5-3468-3F49-AD7A-0CF5EB762F89}" type="datetime1">
              <a:rPr lang="en-US" noProof="0" smtClean="0"/>
              <a:t>3/24/2023</a:t>
            </a:fld>
            <a:endParaRPr lang="en-US" noProof="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noProof="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13D2E340-0663-474B-992C-9192B5C45E57}" type="slidenum">
              <a:rPr lang="en-US" noProof="0" smtClean="0"/>
              <a:t>‹#›</a:t>
            </a:fld>
            <a:endParaRPr lang="en-US" noProof="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45348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A90851AE-F437-A04B-ADE2-D5E346F2089C}" type="datetime1">
              <a:rPr lang="en-US" noProof="0" smtClean="0"/>
              <a:t>3/24/2023</a:t>
            </a:fld>
            <a:endParaRPr lang="en-US" noProof="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noProof="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13D2E340-0663-474B-992C-9192B5C45E57}" type="slidenum">
              <a:rPr lang="en-US" noProof="0" smtClean="0"/>
              <a:t>‹#›</a:t>
            </a:fld>
            <a:endParaRPr lang="en-US" noProof="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9396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95" r:id="rId3"/>
    <p:sldLayoutId id="2147484490" r:id="rId4"/>
    <p:sldLayoutId id="2147484491" r:id="rId5"/>
    <p:sldLayoutId id="2147484492" r:id="rId6"/>
    <p:sldLayoutId id="2147484493" r:id="rId7"/>
    <p:sldLayoutId id="2147484496" r:id="rId8"/>
    <p:sldLayoutId id="2147484481" r:id="rId9"/>
    <p:sldLayoutId id="2147484498" r:id="rId10"/>
    <p:sldLayoutId id="2147484499" r:id="rId11"/>
    <p:sldLayoutId id="2147484500" r:id="rId12"/>
    <p:sldLayoutId id="2147484482" r:id="rId13"/>
    <p:sldLayoutId id="2147484483" r:id="rId14"/>
    <p:sldLayoutId id="2147484484" r:id="rId15"/>
    <p:sldLayoutId id="2147484485" r:id="rId16"/>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hyperlink" Target="http://tejasforyou.blogspot.com/2012/10/a-thoughtful-reminder.html" TargetMode="External"/><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jpe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hyperlink" Target="mailto:Asnowden@email.unc.ed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robcottingham.ca/2018/05/free-photos-for-public-speaking/"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title"/>
          </p:nvPr>
        </p:nvSpPr>
        <p:spPr>
          <a:xfrm>
            <a:off x="762000" y="559678"/>
            <a:ext cx="3833906" cy="2221622"/>
          </a:xfrm>
        </p:spPr>
        <p:txBody>
          <a:bodyPr anchor="b">
            <a:normAutofit/>
          </a:bodyPr>
          <a:lstStyle/>
          <a:p>
            <a:r>
              <a:rPr lang="en-US" sz="4300" dirty="0"/>
              <a:t>Teaching as Performance </a:t>
            </a:r>
          </a:p>
        </p:txBody>
      </p:sp>
      <p:sp>
        <p:nvSpPr>
          <p:cNvPr id="15" name="Slide Number Placeholder 2">
            <a:extLst>
              <a:ext uri="{FF2B5EF4-FFF2-40B4-BE49-F238E27FC236}">
                <a16:creationId xmlns:a16="http://schemas.microsoft.com/office/drawing/2014/main" id="{1F3E4556-E6AF-B9CA-B643-49044C56ECC5}"/>
              </a:ext>
            </a:extLst>
          </p:cNvPr>
          <p:cNvSpPr>
            <a:spLocks noGrp="1"/>
          </p:cNvSpPr>
          <p:nvPr>
            <p:ph type="sldNum" sz="quarter" idx="12"/>
          </p:nvPr>
        </p:nvSpPr>
        <p:spPr>
          <a:xfrm>
            <a:off x="11784011" y="5607592"/>
            <a:ext cx="407988" cy="365125"/>
          </a:xfrm>
        </p:spPr>
        <p:txBody>
          <a:bodyPr/>
          <a:lstStyle/>
          <a:p>
            <a:pPr>
              <a:spcAft>
                <a:spcPts val="600"/>
              </a:spcAft>
            </a:pPr>
            <a:fld id="{13D2E340-0663-474B-992C-9192B5C45E57}" type="slidenum">
              <a:rPr lang="en-US" noProof="0" smtClean="0"/>
              <a:pPr>
                <a:spcAft>
                  <a:spcPts val="600"/>
                </a:spcAft>
              </a:pPr>
              <a:t>1</a:t>
            </a:fld>
            <a:endParaRPr lang="en-US" noProof="0"/>
          </a:p>
        </p:txBody>
      </p:sp>
      <p:sp>
        <p:nvSpPr>
          <p:cNvPr id="3" name="Subtitle 2">
            <a:extLst>
              <a:ext uri="{FF2B5EF4-FFF2-40B4-BE49-F238E27FC236}">
                <a16:creationId xmlns:a16="http://schemas.microsoft.com/office/drawing/2014/main" id="{7E42C4E3-AFAF-4630-AF6D-21FB3C29CF71}"/>
              </a:ext>
            </a:extLst>
          </p:cNvPr>
          <p:cNvSpPr>
            <a:spLocks noGrp="1"/>
          </p:cNvSpPr>
          <p:nvPr>
            <p:ph type="body" sz="quarter" idx="18"/>
          </p:nvPr>
        </p:nvSpPr>
        <p:spPr>
          <a:xfrm>
            <a:off x="762000" y="2895600"/>
            <a:ext cx="3842550" cy="2855913"/>
          </a:xfrm>
        </p:spPr>
        <p:txBody>
          <a:bodyPr>
            <a:normAutofit/>
          </a:bodyPr>
          <a:lstStyle/>
          <a:p>
            <a:r>
              <a:rPr lang="en-US" dirty="0"/>
              <a:t>Connecting the tools of performance to the tools of effective teaching.</a:t>
            </a:r>
          </a:p>
        </p:txBody>
      </p:sp>
      <p:pic>
        <p:nvPicPr>
          <p:cNvPr id="10" name="Picture 10" descr="A picture containing nature, sunset, night sky&#10;&#10;Description automatically generated">
            <a:extLst>
              <a:ext uri="{FF2B5EF4-FFF2-40B4-BE49-F238E27FC236}">
                <a16:creationId xmlns:a16="http://schemas.microsoft.com/office/drawing/2014/main" id="{8EFF3407-3A51-77A7-5CAD-54D067B6F120}"/>
              </a:ext>
            </a:extLst>
          </p:cNvPr>
          <p:cNvPicPr>
            <a:picLocks noGrp="1" noChangeAspect="1"/>
          </p:cNvPicPr>
          <p:nvPr>
            <p:ph sz="quarter" idx="19"/>
          </p:nvPr>
        </p:nvPicPr>
        <p:blipFill rotWithShape="1">
          <a:blip r:embed="rId3"/>
          <a:srcRect l="6665" r="15100" b="1"/>
          <a:stretch/>
        </p:blipFill>
        <p:spPr>
          <a:xfrm>
            <a:off x="5326063" y="559678"/>
            <a:ext cx="6103937" cy="5191835"/>
          </a:xfrm>
          <a:noFill/>
        </p:spPr>
      </p:pic>
    </p:spTree>
    <p:extLst>
      <p:ext uri="{BB962C8B-B14F-4D97-AF65-F5344CB8AC3E}">
        <p14:creationId xmlns:p14="http://schemas.microsoft.com/office/powerpoint/2010/main" val="1193886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7F4D-F280-472F-9307-25B3E6BD88B5}"/>
              </a:ext>
            </a:extLst>
          </p:cNvPr>
          <p:cNvSpPr>
            <a:spLocks noGrp="1"/>
          </p:cNvSpPr>
          <p:nvPr>
            <p:ph type="title"/>
          </p:nvPr>
        </p:nvSpPr>
        <p:spPr>
          <a:xfrm>
            <a:off x="762000" y="559677"/>
            <a:ext cx="3833906" cy="5274923"/>
          </a:xfrm>
        </p:spPr>
        <p:txBody>
          <a:bodyPr vert="horz" lIns="91440" tIns="45720" rIns="91440" bIns="45720" rtlCol="0" anchor="b">
            <a:normAutofit/>
          </a:bodyPr>
          <a:lstStyle/>
          <a:p>
            <a:r>
              <a:rPr lang="en-US" b="0" i="1" kern="1200" baseline="0">
                <a:latin typeface="+mj-lt"/>
                <a:ea typeface="+mj-ea"/>
                <a:cs typeface="+mj-cs"/>
              </a:rPr>
              <a:t>What makes a good Actor makes a good Teacher</a:t>
            </a:r>
          </a:p>
        </p:txBody>
      </p:sp>
      <p:sp>
        <p:nvSpPr>
          <p:cNvPr id="3" name="Slide Number Placeholder 2">
            <a:extLst>
              <a:ext uri="{FF2B5EF4-FFF2-40B4-BE49-F238E27FC236}">
                <a16:creationId xmlns:a16="http://schemas.microsoft.com/office/drawing/2014/main" id="{EB761CE6-695A-0941-954E-A6BD7E16386F}"/>
              </a:ext>
            </a:extLst>
          </p:cNvPr>
          <p:cNvSpPr>
            <a:spLocks noGrp="1"/>
          </p:cNvSpPr>
          <p:nvPr>
            <p:ph type="sldNum" sz="quarter" idx="12"/>
          </p:nvPr>
        </p:nvSpPr>
        <p:spPr>
          <a:xfrm>
            <a:off x="11784011" y="5607592"/>
            <a:ext cx="407988" cy="365125"/>
          </a:xfrm>
        </p:spPr>
        <p:txBody>
          <a:bodyPr vert="horz" lIns="91440" tIns="45720" rIns="91440" bIns="45720" rtlCol="0" anchor="ctr">
            <a:normAutofit/>
          </a:bodyPr>
          <a:lstStyle/>
          <a:p>
            <a:pPr>
              <a:spcAft>
                <a:spcPts val="600"/>
              </a:spcAft>
            </a:pPr>
            <a:fld id="{13D2E340-0663-474B-992C-9192B5C45E57}" type="slidenum">
              <a:rPr lang="en-US" smtClean="0"/>
              <a:pPr>
                <a:spcAft>
                  <a:spcPts val="600"/>
                </a:spcAft>
              </a:pPr>
              <a:t>10</a:t>
            </a:fld>
            <a:endParaRPr lang="en-US"/>
          </a:p>
        </p:txBody>
      </p:sp>
      <p:sp>
        <p:nvSpPr>
          <p:cNvPr id="26" name="TextBox 25">
            <a:extLst>
              <a:ext uri="{FF2B5EF4-FFF2-40B4-BE49-F238E27FC236}">
                <a16:creationId xmlns:a16="http://schemas.microsoft.com/office/drawing/2014/main" id="{2B35C60E-1AF6-A55A-983A-D18FAE806891}"/>
              </a:ext>
            </a:extLst>
          </p:cNvPr>
          <p:cNvSpPr txBox="1"/>
          <p:nvPr/>
        </p:nvSpPr>
        <p:spPr>
          <a:xfrm>
            <a:off x="5315857" y="743856"/>
            <a:ext cx="5909095"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sz="4400" dirty="0">
                <a:solidFill>
                  <a:schemeClr val="accent1">
                    <a:lumMod val="75000"/>
                  </a:schemeClr>
                </a:solidFill>
                <a:latin typeface="Calibri"/>
                <a:ea typeface="Arial"/>
                <a:cs typeface="Arial"/>
              </a:rPr>
              <a:t>Grounded in your body​</a:t>
            </a:r>
          </a:p>
          <a:p>
            <a:pPr lvl="0" rtl="0">
              <a:buChar char="•"/>
            </a:pPr>
            <a:endParaRPr lang="en-US" sz="4400" dirty="0">
              <a:solidFill>
                <a:srgbClr val="00B050"/>
              </a:solidFill>
              <a:latin typeface="Calibri"/>
              <a:cs typeface="Arial"/>
            </a:endParaRPr>
          </a:p>
        </p:txBody>
      </p:sp>
    </p:spTree>
    <p:extLst>
      <p:ext uri="{BB962C8B-B14F-4D97-AF65-F5344CB8AC3E}">
        <p14:creationId xmlns:p14="http://schemas.microsoft.com/office/powerpoint/2010/main" val="2090513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7F4D-F280-472F-9307-25B3E6BD88B5}"/>
              </a:ext>
            </a:extLst>
          </p:cNvPr>
          <p:cNvSpPr>
            <a:spLocks noGrp="1"/>
          </p:cNvSpPr>
          <p:nvPr>
            <p:ph type="title"/>
          </p:nvPr>
        </p:nvSpPr>
        <p:spPr>
          <a:xfrm>
            <a:off x="762000" y="559677"/>
            <a:ext cx="3833906" cy="5274923"/>
          </a:xfrm>
        </p:spPr>
        <p:txBody>
          <a:bodyPr vert="horz" lIns="91440" tIns="45720" rIns="91440" bIns="45720" rtlCol="0" anchor="b">
            <a:normAutofit/>
          </a:bodyPr>
          <a:lstStyle/>
          <a:p>
            <a:r>
              <a:rPr lang="en-US" b="0" i="1" kern="1200" baseline="0">
                <a:latin typeface="+mj-lt"/>
                <a:ea typeface="+mj-ea"/>
                <a:cs typeface="+mj-cs"/>
              </a:rPr>
              <a:t>What makes a good Actor makes a good Teacher</a:t>
            </a:r>
          </a:p>
        </p:txBody>
      </p:sp>
      <p:sp>
        <p:nvSpPr>
          <p:cNvPr id="3" name="Slide Number Placeholder 2">
            <a:extLst>
              <a:ext uri="{FF2B5EF4-FFF2-40B4-BE49-F238E27FC236}">
                <a16:creationId xmlns:a16="http://schemas.microsoft.com/office/drawing/2014/main" id="{EB761CE6-695A-0941-954E-A6BD7E16386F}"/>
              </a:ext>
            </a:extLst>
          </p:cNvPr>
          <p:cNvSpPr>
            <a:spLocks noGrp="1"/>
          </p:cNvSpPr>
          <p:nvPr>
            <p:ph type="sldNum" sz="quarter" idx="12"/>
          </p:nvPr>
        </p:nvSpPr>
        <p:spPr>
          <a:xfrm>
            <a:off x="11784011" y="5607592"/>
            <a:ext cx="407988" cy="365125"/>
          </a:xfrm>
        </p:spPr>
        <p:txBody>
          <a:bodyPr vert="horz" lIns="91440" tIns="45720" rIns="91440" bIns="45720" rtlCol="0" anchor="ctr">
            <a:normAutofit/>
          </a:bodyPr>
          <a:lstStyle/>
          <a:p>
            <a:pPr>
              <a:spcAft>
                <a:spcPts val="600"/>
              </a:spcAft>
            </a:pPr>
            <a:fld id="{13D2E340-0663-474B-992C-9192B5C45E57}" type="slidenum">
              <a:rPr lang="en-US" smtClean="0"/>
              <a:pPr>
                <a:spcAft>
                  <a:spcPts val="600"/>
                </a:spcAft>
              </a:pPr>
              <a:t>11</a:t>
            </a:fld>
            <a:endParaRPr lang="en-US"/>
          </a:p>
        </p:txBody>
      </p:sp>
      <p:sp>
        <p:nvSpPr>
          <p:cNvPr id="26" name="TextBox 25">
            <a:extLst>
              <a:ext uri="{FF2B5EF4-FFF2-40B4-BE49-F238E27FC236}">
                <a16:creationId xmlns:a16="http://schemas.microsoft.com/office/drawing/2014/main" id="{2B35C60E-1AF6-A55A-983A-D18FAE806891}"/>
              </a:ext>
            </a:extLst>
          </p:cNvPr>
          <p:cNvSpPr txBox="1"/>
          <p:nvPr/>
        </p:nvSpPr>
        <p:spPr>
          <a:xfrm>
            <a:off x="5315857" y="743856"/>
            <a:ext cx="5909095"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sz="4400" dirty="0">
                <a:solidFill>
                  <a:schemeClr val="accent1">
                    <a:lumMod val="75000"/>
                  </a:schemeClr>
                </a:solidFill>
                <a:latin typeface="Calibri"/>
                <a:ea typeface="Arial"/>
                <a:cs typeface="Arial"/>
              </a:rPr>
              <a:t>Grounded in your body​</a:t>
            </a:r>
          </a:p>
          <a:p>
            <a:pPr lvl="0" rtl="0">
              <a:buChar char="•"/>
            </a:pPr>
            <a:r>
              <a:rPr lang="en-US" sz="4400" dirty="0">
                <a:solidFill>
                  <a:srgbClr val="00B050"/>
                </a:solidFill>
                <a:latin typeface="Calibri"/>
                <a:ea typeface="Arial"/>
                <a:cs typeface="Arial"/>
              </a:rPr>
              <a:t>Clarity of thought​</a:t>
            </a:r>
          </a:p>
          <a:p>
            <a:pPr>
              <a:buChar char="•"/>
            </a:pPr>
            <a:endParaRPr lang="en-US" sz="4400" dirty="0">
              <a:solidFill>
                <a:srgbClr val="7030A0"/>
              </a:solidFill>
              <a:latin typeface="Calibri"/>
              <a:cs typeface="Arial"/>
            </a:endParaRPr>
          </a:p>
        </p:txBody>
      </p:sp>
    </p:spTree>
    <p:extLst>
      <p:ext uri="{BB962C8B-B14F-4D97-AF65-F5344CB8AC3E}">
        <p14:creationId xmlns:p14="http://schemas.microsoft.com/office/powerpoint/2010/main" val="370553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7F4D-F280-472F-9307-25B3E6BD88B5}"/>
              </a:ext>
            </a:extLst>
          </p:cNvPr>
          <p:cNvSpPr>
            <a:spLocks noGrp="1"/>
          </p:cNvSpPr>
          <p:nvPr>
            <p:ph type="title"/>
          </p:nvPr>
        </p:nvSpPr>
        <p:spPr>
          <a:xfrm>
            <a:off x="762000" y="559677"/>
            <a:ext cx="3833906" cy="5274923"/>
          </a:xfrm>
        </p:spPr>
        <p:txBody>
          <a:bodyPr vert="horz" lIns="91440" tIns="45720" rIns="91440" bIns="45720" rtlCol="0" anchor="b">
            <a:normAutofit/>
          </a:bodyPr>
          <a:lstStyle/>
          <a:p>
            <a:r>
              <a:rPr lang="en-US" b="0" i="1" kern="1200" baseline="0">
                <a:latin typeface="+mj-lt"/>
                <a:ea typeface="+mj-ea"/>
                <a:cs typeface="+mj-cs"/>
              </a:rPr>
              <a:t>What makes a good Actor makes a good Teacher</a:t>
            </a:r>
          </a:p>
        </p:txBody>
      </p:sp>
      <p:sp>
        <p:nvSpPr>
          <p:cNvPr id="3" name="Slide Number Placeholder 2">
            <a:extLst>
              <a:ext uri="{FF2B5EF4-FFF2-40B4-BE49-F238E27FC236}">
                <a16:creationId xmlns:a16="http://schemas.microsoft.com/office/drawing/2014/main" id="{EB761CE6-695A-0941-954E-A6BD7E16386F}"/>
              </a:ext>
            </a:extLst>
          </p:cNvPr>
          <p:cNvSpPr>
            <a:spLocks noGrp="1"/>
          </p:cNvSpPr>
          <p:nvPr>
            <p:ph type="sldNum" sz="quarter" idx="12"/>
          </p:nvPr>
        </p:nvSpPr>
        <p:spPr>
          <a:xfrm>
            <a:off x="11784011" y="5607592"/>
            <a:ext cx="407988" cy="365125"/>
          </a:xfrm>
        </p:spPr>
        <p:txBody>
          <a:bodyPr vert="horz" lIns="91440" tIns="45720" rIns="91440" bIns="45720" rtlCol="0" anchor="ctr">
            <a:normAutofit/>
          </a:bodyPr>
          <a:lstStyle/>
          <a:p>
            <a:pPr>
              <a:spcAft>
                <a:spcPts val="600"/>
              </a:spcAft>
            </a:pPr>
            <a:fld id="{13D2E340-0663-474B-992C-9192B5C45E57}" type="slidenum">
              <a:rPr lang="en-US" smtClean="0"/>
              <a:pPr>
                <a:spcAft>
                  <a:spcPts val="600"/>
                </a:spcAft>
              </a:pPr>
              <a:t>12</a:t>
            </a:fld>
            <a:endParaRPr lang="en-US"/>
          </a:p>
        </p:txBody>
      </p:sp>
      <p:sp>
        <p:nvSpPr>
          <p:cNvPr id="26" name="TextBox 25">
            <a:extLst>
              <a:ext uri="{FF2B5EF4-FFF2-40B4-BE49-F238E27FC236}">
                <a16:creationId xmlns:a16="http://schemas.microsoft.com/office/drawing/2014/main" id="{2B35C60E-1AF6-A55A-983A-D18FAE806891}"/>
              </a:ext>
            </a:extLst>
          </p:cNvPr>
          <p:cNvSpPr txBox="1"/>
          <p:nvPr/>
        </p:nvSpPr>
        <p:spPr>
          <a:xfrm>
            <a:off x="5315857" y="743856"/>
            <a:ext cx="5909095"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sz="4400" dirty="0">
                <a:solidFill>
                  <a:schemeClr val="accent1">
                    <a:lumMod val="75000"/>
                  </a:schemeClr>
                </a:solidFill>
                <a:latin typeface="Calibri"/>
                <a:ea typeface="Arial"/>
                <a:cs typeface="Arial"/>
              </a:rPr>
              <a:t>Grounded in your body​</a:t>
            </a:r>
          </a:p>
          <a:p>
            <a:pPr lvl="0" rtl="0">
              <a:buChar char="•"/>
            </a:pPr>
            <a:r>
              <a:rPr lang="en-US" sz="4400" dirty="0">
                <a:solidFill>
                  <a:srgbClr val="00B050"/>
                </a:solidFill>
                <a:latin typeface="Calibri"/>
                <a:ea typeface="Arial"/>
                <a:cs typeface="Arial"/>
              </a:rPr>
              <a:t>Clarity of thought​</a:t>
            </a:r>
          </a:p>
          <a:p>
            <a:pPr>
              <a:buChar char="•"/>
            </a:pPr>
            <a:r>
              <a:rPr lang="en-US" sz="4400" dirty="0">
                <a:solidFill>
                  <a:srgbClr val="7030A0"/>
                </a:solidFill>
                <a:latin typeface="Calibri"/>
                <a:ea typeface="Arial"/>
                <a:cs typeface="Arial"/>
              </a:rPr>
              <a:t>Variety of voice and gesture​</a:t>
            </a:r>
          </a:p>
          <a:p>
            <a:pPr lvl="0" rtl="0">
              <a:buChar char="•"/>
            </a:pPr>
            <a:endParaRPr lang="en-US" sz="4400" dirty="0">
              <a:solidFill>
                <a:srgbClr val="C00000"/>
              </a:solidFill>
              <a:latin typeface="Calibri"/>
              <a:cs typeface="Arial"/>
            </a:endParaRPr>
          </a:p>
        </p:txBody>
      </p:sp>
    </p:spTree>
    <p:extLst>
      <p:ext uri="{BB962C8B-B14F-4D97-AF65-F5344CB8AC3E}">
        <p14:creationId xmlns:p14="http://schemas.microsoft.com/office/powerpoint/2010/main" val="23115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7F4D-F280-472F-9307-25B3E6BD88B5}"/>
              </a:ext>
            </a:extLst>
          </p:cNvPr>
          <p:cNvSpPr>
            <a:spLocks noGrp="1"/>
          </p:cNvSpPr>
          <p:nvPr>
            <p:ph type="title"/>
          </p:nvPr>
        </p:nvSpPr>
        <p:spPr>
          <a:xfrm>
            <a:off x="762000" y="559677"/>
            <a:ext cx="3833906" cy="5274923"/>
          </a:xfrm>
        </p:spPr>
        <p:txBody>
          <a:bodyPr vert="horz" lIns="91440" tIns="45720" rIns="91440" bIns="45720" rtlCol="0" anchor="b">
            <a:normAutofit/>
          </a:bodyPr>
          <a:lstStyle/>
          <a:p>
            <a:r>
              <a:rPr lang="en-US" b="0" i="1" kern="1200" baseline="0">
                <a:latin typeface="+mj-lt"/>
                <a:ea typeface="+mj-ea"/>
                <a:cs typeface="+mj-cs"/>
              </a:rPr>
              <a:t>What makes a good Actor makes a good Teacher</a:t>
            </a:r>
          </a:p>
        </p:txBody>
      </p:sp>
      <p:sp>
        <p:nvSpPr>
          <p:cNvPr id="3" name="Slide Number Placeholder 2">
            <a:extLst>
              <a:ext uri="{FF2B5EF4-FFF2-40B4-BE49-F238E27FC236}">
                <a16:creationId xmlns:a16="http://schemas.microsoft.com/office/drawing/2014/main" id="{EB761CE6-695A-0941-954E-A6BD7E16386F}"/>
              </a:ext>
            </a:extLst>
          </p:cNvPr>
          <p:cNvSpPr>
            <a:spLocks noGrp="1"/>
          </p:cNvSpPr>
          <p:nvPr>
            <p:ph type="sldNum" sz="quarter" idx="12"/>
          </p:nvPr>
        </p:nvSpPr>
        <p:spPr>
          <a:xfrm>
            <a:off x="11784011" y="5607592"/>
            <a:ext cx="407988" cy="365125"/>
          </a:xfrm>
        </p:spPr>
        <p:txBody>
          <a:bodyPr vert="horz" lIns="91440" tIns="45720" rIns="91440" bIns="45720" rtlCol="0" anchor="ctr">
            <a:normAutofit/>
          </a:bodyPr>
          <a:lstStyle/>
          <a:p>
            <a:pPr>
              <a:spcAft>
                <a:spcPts val="600"/>
              </a:spcAft>
            </a:pPr>
            <a:fld id="{13D2E340-0663-474B-992C-9192B5C45E57}" type="slidenum">
              <a:rPr lang="en-US" smtClean="0"/>
              <a:pPr>
                <a:spcAft>
                  <a:spcPts val="600"/>
                </a:spcAft>
              </a:pPr>
              <a:t>13</a:t>
            </a:fld>
            <a:endParaRPr lang="en-US"/>
          </a:p>
        </p:txBody>
      </p:sp>
      <p:sp>
        <p:nvSpPr>
          <p:cNvPr id="26" name="TextBox 25">
            <a:extLst>
              <a:ext uri="{FF2B5EF4-FFF2-40B4-BE49-F238E27FC236}">
                <a16:creationId xmlns:a16="http://schemas.microsoft.com/office/drawing/2014/main" id="{2B35C60E-1AF6-A55A-983A-D18FAE806891}"/>
              </a:ext>
            </a:extLst>
          </p:cNvPr>
          <p:cNvSpPr txBox="1"/>
          <p:nvPr/>
        </p:nvSpPr>
        <p:spPr>
          <a:xfrm>
            <a:off x="5315857" y="743856"/>
            <a:ext cx="5909095"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sz="4400" dirty="0">
                <a:solidFill>
                  <a:schemeClr val="accent1">
                    <a:lumMod val="75000"/>
                  </a:schemeClr>
                </a:solidFill>
                <a:latin typeface="Calibri"/>
                <a:ea typeface="Arial"/>
                <a:cs typeface="Arial"/>
              </a:rPr>
              <a:t>Grounded in your body​</a:t>
            </a:r>
          </a:p>
          <a:p>
            <a:pPr lvl="0" rtl="0">
              <a:buChar char="•"/>
            </a:pPr>
            <a:r>
              <a:rPr lang="en-US" sz="4400" dirty="0">
                <a:solidFill>
                  <a:srgbClr val="00B050"/>
                </a:solidFill>
                <a:latin typeface="Calibri"/>
                <a:ea typeface="Arial"/>
                <a:cs typeface="Arial"/>
              </a:rPr>
              <a:t>Clarity of thought​</a:t>
            </a:r>
          </a:p>
          <a:p>
            <a:pPr>
              <a:buChar char="•"/>
            </a:pPr>
            <a:r>
              <a:rPr lang="en-US" sz="4400" dirty="0">
                <a:solidFill>
                  <a:srgbClr val="7030A0"/>
                </a:solidFill>
                <a:latin typeface="Calibri"/>
                <a:ea typeface="Arial"/>
                <a:cs typeface="Arial"/>
              </a:rPr>
              <a:t>Variety of voice and gesture​</a:t>
            </a:r>
          </a:p>
          <a:p>
            <a:pPr lvl="0" rtl="0">
              <a:buChar char="•"/>
            </a:pPr>
            <a:r>
              <a:rPr lang="en-US" sz="4400" dirty="0">
                <a:solidFill>
                  <a:srgbClr val="C00000"/>
                </a:solidFill>
                <a:latin typeface="Calibri"/>
                <a:ea typeface="Arial"/>
                <a:cs typeface="Arial"/>
              </a:rPr>
              <a:t>Connecting with your audience​</a:t>
            </a:r>
          </a:p>
          <a:p>
            <a:pPr lvl="0" rtl="0">
              <a:buChar char="•"/>
            </a:pPr>
            <a:endParaRPr lang="en-US" sz="4400" dirty="0">
              <a:solidFill>
                <a:srgbClr val="002060"/>
              </a:solidFill>
              <a:latin typeface="Calibri"/>
              <a:cs typeface="Arial"/>
            </a:endParaRPr>
          </a:p>
        </p:txBody>
      </p:sp>
    </p:spTree>
    <p:extLst>
      <p:ext uri="{BB962C8B-B14F-4D97-AF65-F5344CB8AC3E}">
        <p14:creationId xmlns:p14="http://schemas.microsoft.com/office/powerpoint/2010/main" val="1475396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7F4D-F280-472F-9307-25B3E6BD88B5}"/>
              </a:ext>
            </a:extLst>
          </p:cNvPr>
          <p:cNvSpPr>
            <a:spLocks noGrp="1"/>
          </p:cNvSpPr>
          <p:nvPr>
            <p:ph type="title"/>
          </p:nvPr>
        </p:nvSpPr>
        <p:spPr>
          <a:xfrm>
            <a:off x="762000" y="559677"/>
            <a:ext cx="3833906" cy="5274923"/>
          </a:xfrm>
        </p:spPr>
        <p:txBody>
          <a:bodyPr vert="horz" lIns="91440" tIns="45720" rIns="91440" bIns="45720" rtlCol="0" anchor="b">
            <a:normAutofit/>
          </a:bodyPr>
          <a:lstStyle/>
          <a:p>
            <a:r>
              <a:rPr lang="en-US" b="0" i="1" kern="1200" baseline="0">
                <a:latin typeface="+mj-lt"/>
                <a:ea typeface="+mj-ea"/>
                <a:cs typeface="+mj-cs"/>
              </a:rPr>
              <a:t>What makes a good Actor makes a good Teacher</a:t>
            </a:r>
          </a:p>
        </p:txBody>
      </p:sp>
      <p:sp>
        <p:nvSpPr>
          <p:cNvPr id="3" name="Slide Number Placeholder 2">
            <a:extLst>
              <a:ext uri="{FF2B5EF4-FFF2-40B4-BE49-F238E27FC236}">
                <a16:creationId xmlns:a16="http://schemas.microsoft.com/office/drawing/2014/main" id="{EB761CE6-695A-0941-954E-A6BD7E16386F}"/>
              </a:ext>
            </a:extLst>
          </p:cNvPr>
          <p:cNvSpPr>
            <a:spLocks noGrp="1"/>
          </p:cNvSpPr>
          <p:nvPr>
            <p:ph type="sldNum" sz="quarter" idx="12"/>
          </p:nvPr>
        </p:nvSpPr>
        <p:spPr>
          <a:xfrm>
            <a:off x="11784011" y="5607592"/>
            <a:ext cx="407988" cy="365125"/>
          </a:xfrm>
        </p:spPr>
        <p:txBody>
          <a:bodyPr vert="horz" lIns="91440" tIns="45720" rIns="91440" bIns="45720" rtlCol="0" anchor="ctr">
            <a:normAutofit/>
          </a:bodyPr>
          <a:lstStyle/>
          <a:p>
            <a:pPr>
              <a:spcAft>
                <a:spcPts val="600"/>
              </a:spcAft>
            </a:pPr>
            <a:fld id="{13D2E340-0663-474B-992C-9192B5C45E57}" type="slidenum">
              <a:rPr lang="en-US" smtClean="0"/>
              <a:pPr>
                <a:spcAft>
                  <a:spcPts val="600"/>
                </a:spcAft>
              </a:pPr>
              <a:t>14</a:t>
            </a:fld>
            <a:endParaRPr lang="en-US"/>
          </a:p>
        </p:txBody>
      </p:sp>
      <p:sp>
        <p:nvSpPr>
          <p:cNvPr id="26" name="TextBox 25">
            <a:extLst>
              <a:ext uri="{FF2B5EF4-FFF2-40B4-BE49-F238E27FC236}">
                <a16:creationId xmlns:a16="http://schemas.microsoft.com/office/drawing/2014/main" id="{2B35C60E-1AF6-A55A-983A-D18FAE806891}"/>
              </a:ext>
            </a:extLst>
          </p:cNvPr>
          <p:cNvSpPr txBox="1"/>
          <p:nvPr/>
        </p:nvSpPr>
        <p:spPr>
          <a:xfrm>
            <a:off x="5315857" y="743856"/>
            <a:ext cx="5909095"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sz="4400" dirty="0">
                <a:solidFill>
                  <a:schemeClr val="accent1">
                    <a:lumMod val="75000"/>
                  </a:schemeClr>
                </a:solidFill>
                <a:latin typeface="Calibri"/>
                <a:ea typeface="Arial"/>
                <a:cs typeface="Arial"/>
              </a:rPr>
              <a:t>Grounded in your body​</a:t>
            </a:r>
          </a:p>
          <a:p>
            <a:pPr lvl="0" rtl="0">
              <a:buChar char="•"/>
            </a:pPr>
            <a:r>
              <a:rPr lang="en-US" sz="4400" dirty="0">
                <a:solidFill>
                  <a:srgbClr val="00B050"/>
                </a:solidFill>
                <a:latin typeface="Calibri"/>
                <a:ea typeface="Arial"/>
                <a:cs typeface="Arial"/>
              </a:rPr>
              <a:t>Clarity of thought​</a:t>
            </a:r>
          </a:p>
          <a:p>
            <a:pPr>
              <a:buChar char="•"/>
            </a:pPr>
            <a:r>
              <a:rPr lang="en-US" sz="4400" dirty="0">
                <a:solidFill>
                  <a:srgbClr val="7030A0"/>
                </a:solidFill>
                <a:latin typeface="Calibri"/>
                <a:ea typeface="Arial"/>
                <a:cs typeface="Arial"/>
              </a:rPr>
              <a:t>Variety of voice and gesture​</a:t>
            </a:r>
          </a:p>
          <a:p>
            <a:pPr lvl="0" rtl="0">
              <a:buChar char="•"/>
            </a:pPr>
            <a:r>
              <a:rPr lang="en-US" sz="4400" dirty="0">
                <a:solidFill>
                  <a:srgbClr val="C00000"/>
                </a:solidFill>
                <a:latin typeface="Calibri"/>
                <a:ea typeface="Arial"/>
                <a:cs typeface="Arial"/>
              </a:rPr>
              <a:t>Connecting with your audience​</a:t>
            </a:r>
          </a:p>
          <a:p>
            <a:pPr lvl="0" rtl="0">
              <a:buChar char="•"/>
            </a:pPr>
            <a:r>
              <a:rPr lang="en-US" sz="4400" dirty="0">
                <a:solidFill>
                  <a:srgbClr val="002060"/>
                </a:solidFill>
                <a:latin typeface="Calibri"/>
                <a:ea typeface="Arial"/>
                <a:cs typeface="Arial"/>
              </a:rPr>
              <a:t>Landing information​</a:t>
            </a:r>
            <a:endParaRPr lang="en-US" sz="4400" dirty="0">
              <a:solidFill>
                <a:srgbClr val="002060"/>
              </a:solidFill>
            </a:endParaRPr>
          </a:p>
        </p:txBody>
      </p:sp>
    </p:spTree>
    <p:extLst>
      <p:ext uri="{BB962C8B-B14F-4D97-AF65-F5344CB8AC3E}">
        <p14:creationId xmlns:p14="http://schemas.microsoft.com/office/powerpoint/2010/main" val="3808474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E28E-846B-8E31-9164-0C3765CF0FAF}"/>
              </a:ext>
            </a:extLst>
          </p:cNvPr>
          <p:cNvSpPr>
            <a:spLocks noGrp="1"/>
          </p:cNvSpPr>
          <p:nvPr>
            <p:ph type="ctrTitle"/>
          </p:nvPr>
        </p:nvSpPr>
        <p:spPr>
          <a:xfrm>
            <a:off x="5747656" y="1264197"/>
            <a:ext cx="5670487" cy="4268965"/>
          </a:xfrm>
        </p:spPr>
        <p:txBody>
          <a:bodyPr anchor="ctr">
            <a:normAutofit/>
          </a:bodyPr>
          <a:lstStyle/>
          <a:p>
            <a:r>
              <a:rPr lang="en-US" dirty="0"/>
              <a:t>Let's get up!</a:t>
            </a:r>
            <a:endParaRPr lang="en-US"/>
          </a:p>
        </p:txBody>
      </p:sp>
      <p:sp>
        <p:nvSpPr>
          <p:cNvPr id="3" name="Slide Number Placeholder 2" hidden="1">
            <a:extLst>
              <a:ext uri="{FF2B5EF4-FFF2-40B4-BE49-F238E27FC236}">
                <a16:creationId xmlns:a16="http://schemas.microsoft.com/office/drawing/2014/main" id="{55FE1890-32C8-C451-F1D0-8DADA487252E}"/>
              </a:ext>
            </a:extLst>
          </p:cNvPr>
          <p:cNvSpPr>
            <a:spLocks noGrp="1"/>
          </p:cNvSpPr>
          <p:nvPr>
            <p:ph type="sldNum" sz="quarter" idx="4294967295"/>
          </p:nvPr>
        </p:nvSpPr>
        <p:spPr>
          <a:xfrm>
            <a:off x="11784011" y="5607592"/>
            <a:ext cx="407988" cy="365125"/>
          </a:xfrm>
        </p:spPr>
        <p:txBody>
          <a:bodyPr/>
          <a:lstStyle/>
          <a:p>
            <a:pPr>
              <a:spcAft>
                <a:spcPts val="600"/>
              </a:spcAft>
            </a:pPr>
            <a:fld id="{13D2E340-0663-474B-992C-9192B5C45E57}" type="slidenum">
              <a:rPr lang="en-US" noProof="0" smtClean="0"/>
              <a:pPr>
                <a:spcAft>
                  <a:spcPts val="600"/>
                </a:spcAft>
              </a:pPr>
              <a:t>15</a:t>
            </a:fld>
            <a:endParaRPr lang="en-US" noProof="0"/>
          </a:p>
        </p:txBody>
      </p:sp>
    </p:spTree>
    <p:extLst>
      <p:ext uri="{BB962C8B-B14F-4D97-AF65-F5344CB8AC3E}">
        <p14:creationId xmlns:p14="http://schemas.microsoft.com/office/powerpoint/2010/main" val="4177149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14C29-48F9-46B5-66F7-92FD9013D0EF}"/>
              </a:ext>
            </a:extLst>
          </p:cNvPr>
          <p:cNvSpPr>
            <a:spLocks noGrp="1"/>
          </p:cNvSpPr>
          <p:nvPr>
            <p:ph type="title"/>
          </p:nvPr>
        </p:nvSpPr>
        <p:spPr>
          <a:xfrm>
            <a:off x="215661" y="559677"/>
            <a:ext cx="4380245" cy="5274923"/>
          </a:xfrm>
        </p:spPr>
        <p:txBody>
          <a:bodyPr vert="horz" lIns="91440" tIns="45720" rIns="91440" bIns="45720" rtlCol="0" anchor="b">
            <a:normAutofit/>
          </a:bodyPr>
          <a:lstStyle/>
          <a:p>
            <a:pPr algn="l"/>
            <a:r>
              <a:rPr lang="en-US" b="0" i="1" kern="1200" baseline="0" dirty="0">
                <a:latin typeface="+mj-lt"/>
                <a:ea typeface="+mj-ea"/>
                <a:cs typeface="+mj-cs"/>
              </a:rPr>
              <a:t>The Check in</a:t>
            </a:r>
            <a:endParaRPr lang="en-US">
              <a:ea typeface="+mj-ea"/>
              <a:cs typeface="+mj-cs"/>
            </a:endParaRPr>
          </a:p>
        </p:txBody>
      </p:sp>
      <p:sp>
        <p:nvSpPr>
          <p:cNvPr id="3" name="Slide Number Placeholder 2">
            <a:extLst>
              <a:ext uri="{FF2B5EF4-FFF2-40B4-BE49-F238E27FC236}">
                <a16:creationId xmlns:a16="http://schemas.microsoft.com/office/drawing/2014/main" id="{CC9CBECE-5108-AA47-579C-D9EB01D00321}"/>
              </a:ext>
            </a:extLst>
          </p:cNvPr>
          <p:cNvSpPr>
            <a:spLocks noGrp="1"/>
          </p:cNvSpPr>
          <p:nvPr>
            <p:ph type="sldNum" sz="quarter" idx="12"/>
          </p:nvPr>
        </p:nvSpPr>
        <p:spPr>
          <a:xfrm>
            <a:off x="11784011" y="5607592"/>
            <a:ext cx="407988" cy="365125"/>
          </a:xfrm>
        </p:spPr>
        <p:txBody>
          <a:bodyPr vert="horz" lIns="91440" tIns="45720" rIns="91440" bIns="45720" rtlCol="0" anchor="ctr">
            <a:normAutofit/>
          </a:bodyPr>
          <a:lstStyle/>
          <a:p>
            <a:pPr>
              <a:spcAft>
                <a:spcPts val="600"/>
              </a:spcAft>
            </a:pPr>
            <a:fld id="{13D2E340-0663-474B-992C-9192B5C45E57}" type="slidenum">
              <a:rPr lang="en-US" smtClean="0"/>
              <a:pPr>
                <a:spcAft>
                  <a:spcPts val="600"/>
                </a:spcAft>
              </a:pPr>
              <a:t>16</a:t>
            </a:fld>
            <a:endParaRPr lang="en-US"/>
          </a:p>
        </p:txBody>
      </p:sp>
      <p:graphicFrame>
        <p:nvGraphicFramePr>
          <p:cNvPr id="357" name="TextBox 354">
            <a:extLst>
              <a:ext uri="{FF2B5EF4-FFF2-40B4-BE49-F238E27FC236}">
                <a16:creationId xmlns:a16="http://schemas.microsoft.com/office/drawing/2014/main" id="{D44EFC20-FCB0-6C41-B028-44CE4D79995D}"/>
              </a:ext>
            </a:extLst>
          </p:cNvPr>
          <p:cNvGraphicFramePr/>
          <p:nvPr>
            <p:extLst>
              <p:ext uri="{D42A27DB-BD31-4B8C-83A1-F6EECF244321}">
                <p14:modId xmlns:p14="http://schemas.microsoft.com/office/powerpoint/2010/main" val="105367627"/>
              </p:ext>
            </p:extLst>
          </p:nvPr>
        </p:nvGraphicFramePr>
        <p:xfrm>
          <a:off x="5181600" y="559678"/>
          <a:ext cx="6172200" cy="561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08" name="Picture 12" descr="A picture containing diagram&#10;&#10;Description automatically generated">
            <a:extLst>
              <a:ext uri="{FF2B5EF4-FFF2-40B4-BE49-F238E27FC236}">
                <a16:creationId xmlns:a16="http://schemas.microsoft.com/office/drawing/2014/main" id="{F2EEEA88-48F6-6248-24CB-1922A22AB4F0}"/>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173024" y="623977"/>
            <a:ext cx="2283462" cy="4114799"/>
          </a:xfrm>
          <a:prstGeom prst="rect">
            <a:avLst/>
          </a:prstGeom>
        </p:spPr>
      </p:pic>
    </p:spTree>
    <p:extLst>
      <p:ext uri="{BB962C8B-B14F-4D97-AF65-F5344CB8AC3E}">
        <p14:creationId xmlns:p14="http://schemas.microsoft.com/office/powerpoint/2010/main" val="2987402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14C29-48F9-46B5-66F7-92FD9013D0EF}"/>
              </a:ext>
            </a:extLst>
          </p:cNvPr>
          <p:cNvSpPr>
            <a:spLocks noGrp="1"/>
          </p:cNvSpPr>
          <p:nvPr>
            <p:ph type="title"/>
          </p:nvPr>
        </p:nvSpPr>
        <p:spPr>
          <a:xfrm>
            <a:off x="186906" y="559677"/>
            <a:ext cx="4409000" cy="5274923"/>
          </a:xfrm>
        </p:spPr>
        <p:txBody>
          <a:bodyPr vert="horz" lIns="91440" tIns="45720" rIns="91440" bIns="45720" rtlCol="0" anchor="b">
            <a:normAutofit/>
          </a:bodyPr>
          <a:lstStyle/>
          <a:p>
            <a:pPr algn="l"/>
            <a:r>
              <a:rPr lang="en-US" b="0" i="1" kern="1200" baseline="0" dirty="0">
                <a:latin typeface="+mj-lt"/>
                <a:ea typeface="+mj-ea"/>
                <a:cs typeface="+mj-cs"/>
              </a:rPr>
              <a:t>The Check in</a:t>
            </a:r>
            <a:endParaRPr lang="en-US" dirty="0">
              <a:ea typeface="+mj-ea"/>
              <a:cs typeface="+mj-cs"/>
            </a:endParaRPr>
          </a:p>
        </p:txBody>
      </p:sp>
      <p:sp>
        <p:nvSpPr>
          <p:cNvPr id="3" name="Slide Number Placeholder 2">
            <a:extLst>
              <a:ext uri="{FF2B5EF4-FFF2-40B4-BE49-F238E27FC236}">
                <a16:creationId xmlns:a16="http://schemas.microsoft.com/office/drawing/2014/main" id="{CC9CBECE-5108-AA47-579C-D9EB01D00321}"/>
              </a:ext>
            </a:extLst>
          </p:cNvPr>
          <p:cNvSpPr>
            <a:spLocks noGrp="1"/>
          </p:cNvSpPr>
          <p:nvPr>
            <p:ph type="sldNum" sz="quarter" idx="12"/>
          </p:nvPr>
        </p:nvSpPr>
        <p:spPr>
          <a:xfrm>
            <a:off x="11784011" y="5607592"/>
            <a:ext cx="407988" cy="365125"/>
          </a:xfrm>
        </p:spPr>
        <p:txBody>
          <a:bodyPr vert="horz" lIns="91440" tIns="45720" rIns="91440" bIns="45720" rtlCol="0" anchor="ctr">
            <a:normAutofit/>
          </a:bodyPr>
          <a:lstStyle/>
          <a:p>
            <a:pPr>
              <a:spcAft>
                <a:spcPts val="600"/>
              </a:spcAft>
            </a:pPr>
            <a:fld id="{13D2E340-0663-474B-992C-9192B5C45E57}" type="slidenum">
              <a:rPr lang="en-US" smtClean="0"/>
              <a:pPr>
                <a:spcAft>
                  <a:spcPts val="600"/>
                </a:spcAft>
              </a:pPr>
              <a:t>17</a:t>
            </a:fld>
            <a:endParaRPr lang="en-US"/>
          </a:p>
        </p:txBody>
      </p:sp>
      <p:graphicFrame>
        <p:nvGraphicFramePr>
          <p:cNvPr id="357" name="TextBox 354">
            <a:extLst>
              <a:ext uri="{FF2B5EF4-FFF2-40B4-BE49-F238E27FC236}">
                <a16:creationId xmlns:a16="http://schemas.microsoft.com/office/drawing/2014/main" id="{D44EFC20-FCB0-6C41-B028-44CE4D79995D}"/>
              </a:ext>
            </a:extLst>
          </p:cNvPr>
          <p:cNvGraphicFramePr/>
          <p:nvPr/>
        </p:nvGraphicFramePr>
        <p:xfrm>
          <a:off x="5181600" y="559678"/>
          <a:ext cx="6172200" cy="561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41" name="Picture 2241" descr="Human Hands · Free Stock Photo">
            <a:extLst>
              <a:ext uri="{FF2B5EF4-FFF2-40B4-BE49-F238E27FC236}">
                <a16:creationId xmlns:a16="http://schemas.microsoft.com/office/drawing/2014/main" id="{2156B00A-E2E2-FEE9-5C63-2FFC826A33B5}"/>
              </a:ext>
            </a:extLst>
          </p:cNvPr>
          <p:cNvPicPr>
            <a:picLocks noChangeAspect="1"/>
          </p:cNvPicPr>
          <p:nvPr/>
        </p:nvPicPr>
        <p:blipFill>
          <a:blip r:embed="rId7"/>
          <a:stretch>
            <a:fillRect/>
          </a:stretch>
        </p:blipFill>
        <p:spPr>
          <a:xfrm>
            <a:off x="253042" y="832449"/>
            <a:ext cx="4482860" cy="2993366"/>
          </a:xfrm>
          <a:prstGeom prst="rect">
            <a:avLst/>
          </a:prstGeom>
        </p:spPr>
      </p:pic>
    </p:spTree>
    <p:extLst>
      <p:ext uri="{BB962C8B-B14F-4D97-AF65-F5344CB8AC3E}">
        <p14:creationId xmlns:p14="http://schemas.microsoft.com/office/powerpoint/2010/main" val="3388572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3B389-8C4D-45DD-0924-EF597E73734A}"/>
              </a:ext>
            </a:extLst>
          </p:cNvPr>
          <p:cNvSpPr>
            <a:spLocks noGrp="1"/>
          </p:cNvSpPr>
          <p:nvPr>
            <p:ph type="title"/>
          </p:nvPr>
        </p:nvSpPr>
        <p:spPr/>
        <p:txBody>
          <a:bodyPr/>
          <a:lstStyle/>
          <a:p>
            <a:r>
              <a:rPr lang="en-US" dirty="0"/>
              <a:t>Ask yourself three questions</a:t>
            </a:r>
          </a:p>
        </p:txBody>
      </p:sp>
      <p:sp>
        <p:nvSpPr>
          <p:cNvPr id="3" name="Slide Number Placeholder 2">
            <a:extLst>
              <a:ext uri="{FF2B5EF4-FFF2-40B4-BE49-F238E27FC236}">
                <a16:creationId xmlns:a16="http://schemas.microsoft.com/office/drawing/2014/main" id="{85125134-AA86-79A8-6C80-766F85F60F51}"/>
              </a:ext>
            </a:extLst>
          </p:cNvPr>
          <p:cNvSpPr>
            <a:spLocks noGrp="1"/>
          </p:cNvSpPr>
          <p:nvPr>
            <p:ph type="sldNum" sz="quarter" idx="12"/>
          </p:nvPr>
        </p:nvSpPr>
        <p:spPr/>
        <p:txBody>
          <a:bodyPr/>
          <a:lstStyle/>
          <a:p>
            <a:fld id="{13D2E340-0663-474B-992C-9192B5C45E57}" type="slidenum">
              <a:rPr lang="en-US" noProof="0" smtClean="0"/>
              <a:t>18</a:t>
            </a:fld>
            <a:endParaRPr lang="en-US" noProof="0"/>
          </a:p>
        </p:txBody>
      </p:sp>
      <p:sp>
        <p:nvSpPr>
          <p:cNvPr id="4" name="Content Placeholder 3">
            <a:extLst>
              <a:ext uri="{FF2B5EF4-FFF2-40B4-BE49-F238E27FC236}">
                <a16:creationId xmlns:a16="http://schemas.microsoft.com/office/drawing/2014/main" id="{0026B1AF-90DE-D532-CA87-36F3056F13D9}"/>
              </a:ext>
            </a:extLst>
          </p:cNvPr>
          <p:cNvSpPr>
            <a:spLocks noGrp="1"/>
          </p:cNvSpPr>
          <p:nvPr>
            <p:ph idx="1"/>
          </p:nvPr>
        </p:nvSpPr>
        <p:spPr/>
        <p:txBody>
          <a:bodyPr vert="horz" lIns="91440" tIns="45720" rIns="91440" bIns="45720" rtlCol="0" anchor="t">
            <a:normAutofit/>
          </a:bodyPr>
          <a:lstStyle/>
          <a:p>
            <a:pPr marL="283210" indent="-283210"/>
            <a:endParaRPr lang="en-US" sz="4800" dirty="0"/>
          </a:p>
        </p:txBody>
      </p:sp>
    </p:spTree>
    <p:extLst>
      <p:ext uri="{BB962C8B-B14F-4D97-AF65-F5344CB8AC3E}">
        <p14:creationId xmlns:p14="http://schemas.microsoft.com/office/powerpoint/2010/main" val="3829710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3B389-8C4D-45DD-0924-EF597E73734A}"/>
              </a:ext>
            </a:extLst>
          </p:cNvPr>
          <p:cNvSpPr>
            <a:spLocks noGrp="1"/>
          </p:cNvSpPr>
          <p:nvPr>
            <p:ph type="title"/>
          </p:nvPr>
        </p:nvSpPr>
        <p:spPr/>
        <p:txBody>
          <a:bodyPr/>
          <a:lstStyle/>
          <a:p>
            <a:r>
              <a:rPr lang="en-US" dirty="0"/>
              <a:t>Ask yourself three questions</a:t>
            </a:r>
          </a:p>
        </p:txBody>
      </p:sp>
      <p:sp>
        <p:nvSpPr>
          <p:cNvPr id="3" name="Slide Number Placeholder 2">
            <a:extLst>
              <a:ext uri="{FF2B5EF4-FFF2-40B4-BE49-F238E27FC236}">
                <a16:creationId xmlns:a16="http://schemas.microsoft.com/office/drawing/2014/main" id="{85125134-AA86-79A8-6C80-766F85F60F51}"/>
              </a:ext>
            </a:extLst>
          </p:cNvPr>
          <p:cNvSpPr>
            <a:spLocks noGrp="1"/>
          </p:cNvSpPr>
          <p:nvPr>
            <p:ph type="sldNum" sz="quarter" idx="12"/>
          </p:nvPr>
        </p:nvSpPr>
        <p:spPr/>
        <p:txBody>
          <a:bodyPr/>
          <a:lstStyle/>
          <a:p>
            <a:fld id="{13D2E340-0663-474B-992C-9192B5C45E57}" type="slidenum">
              <a:rPr lang="en-US" noProof="0" smtClean="0"/>
              <a:t>19</a:t>
            </a:fld>
            <a:endParaRPr lang="en-US" noProof="0"/>
          </a:p>
        </p:txBody>
      </p:sp>
      <p:sp>
        <p:nvSpPr>
          <p:cNvPr id="4" name="Content Placeholder 3">
            <a:extLst>
              <a:ext uri="{FF2B5EF4-FFF2-40B4-BE49-F238E27FC236}">
                <a16:creationId xmlns:a16="http://schemas.microsoft.com/office/drawing/2014/main" id="{0026B1AF-90DE-D532-CA87-36F3056F13D9}"/>
              </a:ext>
            </a:extLst>
          </p:cNvPr>
          <p:cNvSpPr>
            <a:spLocks noGrp="1"/>
          </p:cNvSpPr>
          <p:nvPr>
            <p:ph idx="1"/>
          </p:nvPr>
        </p:nvSpPr>
        <p:spPr/>
        <p:txBody>
          <a:bodyPr vert="horz" lIns="91440" tIns="45720" rIns="91440" bIns="45720" rtlCol="0" anchor="t">
            <a:normAutofit/>
          </a:bodyPr>
          <a:lstStyle/>
          <a:p>
            <a:pPr marL="283210" indent="-283210"/>
            <a:r>
              <a:rPr lang="en-US" sz="4800" dirty="0"/>
              <a:t>Am I clear ?</a:t>
            </a:r>
          </a:p>
          <a:p>
            <a:pPr marL="283210" indent="-283210"/>
            <a:endParaRPr lang="en-US" sz="4800" dirty="0"/>
          </a:p>
        </p:txBody>
      </p:sp>
    </p:spTree>
    <p:extLst>
      <p:ext uri="{BB962C8B-B14F-4D97-AF65-F5344CB8AC3E}">
        <p14:creationId xmlns:p14="http://schemas.microsoft.com/office/powerpoint/2010/main" val="164359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6BFA5-25B9-C8FF-2582-5C9C664FB53D}"/>
              </a:ext>
            </a:extLst>
          </p:cNvPr>
          <p:cNvSpPr>
            <a:spLocks noGrp="1"/>
          </p:cNvSpPr>
          <p:nvPr>
            <p:ph type="title"/>
          </p:nvPr>
        </p:nvSpPr>
        <p:spPr>
          <a:xfrm>
            <a:off x="762000" y="559677"/>
            <a:ext cx="3833906" cy="5274923"/>
          </a:xfrm>
        </p:spPr>
        <p:txBody>
          <a:bodyPr anchor="b">
            <a:normAutofit/>
          </a:bodyPr>
          <a:lstStyle/>
          <a:p>
            <a:pPr>
              <a:spcBef>
                <a:spcPts val="900"/>
              </a:spcBef>
            </a:pPr>
            <a:r>
              <a:rPr lang="en-US" dirty="0"/>
              <a:t>The Stats</a:t>
            </a:r>
            <a:br>
              <a:rPr lang="en-US" dirty="0"/>
            </a:br>
            <a:br>
              <a:rPr lang="en-US" dirty="0"/>
            </a:br>
            <a:br>
              <a:rPr lang="en-US" dirty="0"/>
            </a:br>
            <a:br>
              <a:rPr lang="en-US" dirty="0"/>
            </a:br>
            <a:br>
              <a:rPr lang="en-US" dirty="0"/>
            </a:br>
            <a:br>
              <a:rPr lang="en-US" dirty="0"/>
            </a:br>
            <a:endParaRPr lang="en-US" b="1" i="0"/>
          </a:p>
        </p:txBody>
      </p:sp>
      <p:sp>
        <p:nvSpPr>
          <p:cNvPr id="3" name="Slide Number Placeholder 2">
            <a:extLst>
              <a:ext uri="{FF2B5EF4-FFF2-40B4-BE49-F238E27FC236}">
                <a16:creationId xmlns:a16="http://schemas.microsoft.com/office/drawing/2014/main" id="{851EBA07-9702-99DF-DF94-48C36C35A630}"/>
              </a:ext>
            </a:extLst>
          </p:cNvPr>
          <p:cNvSpPr>
            <a:spLocks noGrp="1"/>
          </p:cNvSpPr>
          <p:nvPr>
            <p:ph type="sldNum" sz="quarter" idx="12"/>
          </p:nvPr>
        </p:nvSpPr>
        <p:spPr>
          <a:xfrm>
            <a:off x="11784011" y="5607592"/>
            <a:ext cx="407988" cy="365125"/>
          </a:xfrm>
        </p:spPr>
        <p:txBody>
          <a:bodyPr anchor="ctr">
            <a:normAutofit/>
          </a:bodyPr>
          <a:lstStyle/>
          <a:p>
            <a:pPr>
              <a:spcAft>
                <a:spcPts val="600"/>
              </a:spcAft>
            </a:pPr>
            <a:fld id="{13D2E340-0663-474B-992C-9192B5C45E57}" type="slidenum">
              <a:rPr lang="en-US" noProof="0" smtClean="0"/>
              <a:pPr>
                <a:spcAft>
                  <a:spcPts val="600"/>
                </a:spcAft>
              </a:pPr>
              <a:t>2</a:t>
            </a:fld>
            <a:endParaRPr lang="en-US" noProof="0"/>
          </a:p>
        </p:txBody>
      </p:sp>
      <p:sp>
        <p:nvSpPr>
          <p:cNvPr id="17" name="TextBox 16">
            <a:extLst>
              <a:ext uri="{FF2B5EF4-FFF2-40B4-BE49-F238E27FC236}">
                <a16:creationId xmlns:a16="http://schemas.microsoft.com/office/drawing/2014/main" id="{BBE9633F-BED5-66A1-AAC8-6202CCC9F0D8}"/>
              </a:ext>
            </a:extLst>
          </p:cNvPr>
          <p:cNvSpPr txBox="1"/>
          <p:nvPr/>
        </p:nvSpPr>
        <p:spPr>
          <a:xfrm>
            <a:off x="284466" y="4743159"/>
            <a:ext cx="4536740" cy="11217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2000"/>
              </a:lnSpc>
              <a:spcBef>
                <a:spcPts val="900"/>
              </a:spcBef>
            </a:pPr>
            <a:r>
              <a:rPr lang="en-US" b="1" dirty="0">
                <a:ea typeface="+mn-lt"/>
                <a:cs typeface="+mn-lt"/>
              </a:rPr>
              <a:t>-</a:t>
            </a:r>
            <a:r>
              <a:rPr lang="en-US" b="1" dirty="0">
                <a:solidFill>
                  <a:schemeClr val="bg1"/>
                </a:solidFill>
                <a:ea typeface="+mn-lt"/>
                <a:cs typeface="+mn-lt"/>
              </a:rPr>
              <a:t>-US Chamber of Commerce , Institute of Organization and Management</a:t>
            </a:r>
            <a:endParaRPr lang="en-US">
              <a:solidFill>
                <a:schemeClr val="bg1"/>
              </a:solidFill>
              <a:ea typeface="+mn-lt"/>
              <a:cs typeface="+mn-lt"/>
            </a:endParaRPr>
          </a:p>
          <a:p>
            <a:pPr>
              <a:lnSpc>
                <a:spcPct val="112000"/>
              </a:lnSpc>
              <a:spcBef>
                <a:spcPts val="900"/>
              </a:spcBef>
            </a:pPr>
            <a:r>
              <a:rPr lang="en-US" b="1" dirty="0">
                <a:solidFill>
                  <a:schemeClr val="bg1"/>
                </a:solidFill>
                <a:ea typeface="+mn-lt"/>
                <a:cs typeface="+mn-lt"/>
              </a:rPr>
              <a:t>-Forbes Magazine</a:t>
            </a:r>
            <a:endParaRPr lang="en-US">
              <a:solidFill>
                <a:schemeClr val="bg1"/>
              </a:solidFill>
            </a:endParaRPr>
          </a:p>
        </p:txBody>
      </p:sp>
      <p:graphicFrame>
        <p:nvGraphicFramePr>
          <p:cNvPr id="19" name="Text Placeholder 4">
            <a:extLst>
              <a:ext uri="{FF2B5EF4-FFF2-40B4-BE49-F238E27FC236}">
                <a16:creationId xmlns:a16="http://schemas.microsoft.com/office/drawing/2014/main" id="{C8C203D5-FEFE-91E5-2418-5EA07AFB4D70}"/>
              </a:ext>
            </a:extLst>
          </p:cNvPr>
          <p:cNvGraphicFramePr>
            <a:graphicFrameLocks noGrp="1"/>
          </p:cNvGraphicFramePr>
          <p:nvPr>
            <p:ph idx="1"/>
            <p:extLst>
              <p:ext uri="{D42A27DB-BD31-4B8C-83A1-F6EECF244321}">
                <p14:modId xmlns:p14="http://schemas.microsoft.com/office/powerpoint/2010/main" val="1195325970"/>
              </p:ext>
            </p:extLst>
          </p:nvPr>
        </p:nvGraphicFramePr>
        <p:xfrm>
          <a:off x="5181600" y="559678"/>
          <a:ext cx="6172200" cy="5617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4036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3B389-8C4D-45DD-0924-EF597E73734A}"/>
              </a:ext>
            </a:extLst>
          </p:cNvPr>
          <p:cNvSpPr>
            <a:spLocks noGrp="1"/>
          </p:cNvSpPr>
          <p:nvPr>
            <p:ph type="title"/>
          </p:nvPr>
        </p:nvSpPr>
        <p:spPr/>
        <p:txBody>
          <a:bodyPr/>
          <a:lstStyle/>
          <a:p>
            <a:r>
              <a:rPr lang="en-US" dirty="0"/>
              <a:t>Ask yourself three questions</a:t>
            </a:r>
          </a:p>
        </p:txBody>
      </p:sp>
      <p:sp>
        <p:nvSpPr>
          <p:cNvPr id="3" name="Slide Number Placeholder 2">
            <a:extLst>
              <a:ext uri="{FF2B5EF4-FFF2-40B4-BE49-F238E27FC236}">
                <a16:creationId xmlns:a16="http://schemas.microsoft.com/office/drawing/2014/main" id="{85125134-AA86-79A8-6C80-766F85F60F51}"/>
              </a:ext>
            </a:extLst>
          </p:cNvPr>
          <p:cNvSpPr>
            <a:spLocks noGrp="1"/>
          </p:cNvSpPr>
          <p:nvPr>
            <p:ph type="sldNum" sz="quarter" idx="12"/>
          </p:nvPr>
        </p:nvSpPr>
        <p:spPr/>
        <p:txBody>
          <a:bodyPr/>
          <a:lstStyle/>
          <a:p>
            <a:fld id="{13D2E340-0663-474B-992C-9192B5C45E57}" type="slidenum">
              <a:rPr lang="en-US" noProof="0" smtClean="0"/>
              <a:t>20</a:t>
            </a:fld>
            <a:endParaRPr lang="en-US" noProof="0"/>
          </a:p>
        </p:txBody>
      </p:sp>
      <p:sp>
        <p:nvSpPr>
          <p:cNvPr id="4" name="Content Placeholder 3">
            <a:extLst>
              <a:ext uri="{FF2B5EF4-FFF2-40B4-BE49-F238E27FC236}">
                <a16:creationId xmlns:a16="http://schemas.microsoft.com/office/drawing/2014/main" id="{0026B1AF-90DE-D532-CA87-36F3056F13D9}"/>
              </a:ext>
            </a:extLst>
          </p:cNvPr>
          <p:cNvSpPr>
            <a:spLocks noGrp="1"/>
          </p:cNvSpPr>
          <p:nvPr>
            <p:ph idx="1"/>
          </p:nvPr>
        </p:nvSpPr>
        <p:spPr/>
        <p:txBody>
          <a:bodyPr vert="horz" lIns="91440" tIns="45720" rIns="91440" bIns="45720" rtlCol="0" anchor="t">
            <a:normAutofit/>
          </a:bodyPr>
          <a:lstStyle/>
          <a:p>
            <a:pPr marL="283210" indent="-283210"/>
            <a:r>
              <a:rPr lang="en-US" sz="4800" dirty="0"/>
              <a:t>Am I clear ?</a:t>
            </a:r>
          </a:p>
          <a:p>
            <a:pPr marL="283210" indent="-283210"/>
            <a:r>
              <a:rPr lang="en-US" sz="4800" dirty="0"/>
              <a:t>Am I getting a Response? </a:t>
            </a:r>
          </a:p>
          <a:p>
            <a:pPr marL="283210" indent="-283210"/>
            <a:endParaRPr lang="en-US" sz="4800" dirty="0"/>
          </a:p>
        </p:txBody>
      </p:sp>
    </p:spTree>
    <p:extLst>
      <p:ext uri="{BB962C8B-B14F-4D97-AF65-F5344CB8AC3E}">
        <p14:creationId xmlns:p14="http://schemas.microsoft.com/office/powerpoint/2010/main" val="2494632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3B389-8C4D-45DD-0924-EF597E73734A}"/>
              </a:ext>
            </a:extLst>
          </p:cNvPr>
          <p:cNvSpPr>
            <a:spLocks noGrp="1"/>
          </p:cNvSpPr>
          <p:nvPr>
            <p:ph type="title"/>
          </p:nvPr>
        </p:nvSpPr>
        <p:spPr/>
        <p:txBody>
          <a:bodyPr/>
          <a:lstStyle/>
          <a:p>
            <a:r>
              <a:rPr lang="en-US" dirty="0"/>
              <a:t>Ask yourself three questions</a:t>
            </a:r>
          </a:p>
        </p:txBody>
      </p:sp>
      <p:sp>
        <p:nvSpPr>
          <p:cNvPr id="3" name="Slide Number Placeholder 2">
            <a:extLst>
              <a:ext uri="{FF2B5EF4-FFF2-40B4-BE49-F238E27FC236}">
                <a16:creationId xmlns:a16="http://schemas.microsoft.com/office/drawing/2014/main" id="{85125134-AA86-79A8-6C80-766F85F60F51}"/>
              </a:ext>
            </a:extLst>
          </p:cNvPr>
          <p:cNvSpPr>
            <a:spLocks noGrp="1"/>
          </p:cNvSpPr>
          <p:nvPr>
            <p:ph type="sldNum" sz="quarter" idx="12"/>
          </p:nvPr>
        </p:nvSpPr>
        <p:spPr/>
        <p:txBody>
          <a:bodyPr/>
          <a:lstStyle/>
          <a:p>
            <a:fld id="{13D2E340-0663-474B-992C-9192B5C45E57}" type="slidenum">
              <a:rPr lang="en-US" noProof="0" smtClean="0"/>
              <a:t>21</a:t>
            </a:fld>
            <a:endParaRPr lang="en-US" noProof="0"/>
          </a:p>
        </p:txBody>
      </p:sp>
      <p:sp>
        <p:nvSpPr>
          <p:cNvPr id="4" name="Content Placeholder 3">
            <a:extLst>
              <a:ext uri="{FF2B5EF4-FFF2-40B4-BE49-F238E27FC236}">
                <a16:creationId xmlns:a16="http://schemas.microsoft.com/office/drawing/2014/main" id="{0026B1AF-90DE-D532-CA87-36F3056F13D9}"/>
              </a:ext>
            </a:extLst>
          </p:cNvPr>
          <p:cNvSpPr>
            <a:spLocks noGrp="1"/>
          </p:cNvSpPr>
          <p:nvPr>
            <p:ph idx="1"/>
          </p:nvPr>
        </p:nvSpPr>
        <p:spPr/>
        <p:txBody>
          <a:bodyPr vert="horz" lIns="91440" tIns="45720" rIns="91440" bIns="45720" rtlCol="0" anchor="t">
            <a:normAutofit/>
          </a:bodyPr>
          <a:lstStyle/>
          <a:p>
            <a:pPr marL="283210" indent="-283210"/>
            <a:r>
              <a:rPr lang="en-US" sz="4800" dirty="0"/>
              <a:t>Am I clear ?</a:t>
            </a:r>
          </a:p>
          <a:p>
            <a:pPr marL="283210" indent="-283210"/>
            <a:r>
              <a:rPr lang="en-US" sz="4800" dirty="0"/>
              <a:t>Am I getting a Response? </a:t>
            </a:r>
          </a:p>
          <a:p>
            <a:pPr marL="283210" indent="-283210"/>
            <a:r>
              <a:rPr lang="en-US" sz="4800" dirty="0"/>
              <a:t>Am I speaking with aliveness?</a:t>
            </a:r>
          </a:p>
        </p:txBody>
      </p:sp>
    </p:spTree>
    <p:extLst>
      <p:ext uri="{BB962C8B-B14F-4D97-AF65-F5344CB8AC3E}">
        <p14:creationId xmlns:p14="http://schemas.microsoft.com/office/powerpoint/2010/main" val="1799488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A96A-CB91-CDF2-65A7-109FAD1D68F3}"/>
              </a:ext>
            </a:extLst>
          </p:cNvPr>
          <p:cNvSpPr>
            <a:spLocks noGrp="1"/>
          </p:cNvSpPr>
          <p:nvPr>
            <p:ph type="title"/>
          </p:nvPr>
        </p:nvSpPr>
        <p:spPr>
          <a:xfrm>
            <a:off x="762000" y="559678"/>
            <a:ext cx="3833906" cy="2221622"/>
          </a:xfrm>
        </p:spPr>
        <p:txBody>
          <a:bodyPr anchor="b">
            <a:normAutofit/>
          </a:bodyPr>
          <a:lstStyle/>
          <a:p>
            <a:r>
              <a:rPr lang="en-US" dirty="0"/>
              <a:t>Activity</a:t>
            </a:r>
          </a:p>
        </p:txBody>
      </p:sp>
      <p:sp>
        <p:nvSpPr>
          <p:cNvPr id="3" name="Slide Number Placeholder 2">
            <a:extLst>
              <a:ext uri="{FF2B5EF4-FFF2-40B4-BE49-F238E27FC236}">
                <a16:creationId xmlns:a16="http://schemas.microsoft.com/office/drawing/2014/main" id="{BCB43111-8F0C-758F-0DFB-C59BC92C3B74}"/>
              </a:ext>
            </a:extLst>
          </p:cNvPr>
          <p:cNvSpPr>
            <a:spLocks noGrp="1"/>
          </p:cNvSpPr>
          <p:nvPr>
            <p:ph type="sldNum" sz="quarter" idx="12"/>
          </p:nvPr>
        </p:nvSpPr>
        <p:spPr>
          <a:xfrm>
            <a:off x="11784011" y="5607592"/>
            <a:ext cx="407988" cy="365125"/>
          </a:xfrm>
        </p:spPr>
        <p:txBody>
          <a:bodyPr anchor="ctr">
            <a:normAutofit/>
          </a:bodyPr>
          <a:lstStyle/>
          <a:p>
            <a:pPr>
              <a:spcAft>
                <a:spcPts val="600"/>
              </a:spcAft>
            </a:pPr>
            <a:fld id="{13D2E340-0663-474B-992C-9192B5C45E57}" type="slidenum">
              <a:rPr lang="en-US" noProof="0" smtClean="0"/>
              <a:pPr>
                <a:spcAft>
                  <a:spcPts val="600"/>
                </a:spcAft>
              </a:pPr>
              <a:t>22</a:t>
            </a:fld>
            <a:endParaRPr lang="en-US" noProof="0"/>
          </a:p>
        </p:txBody>
      </p:sp>
      <p:graphicFrame>
        <p:nvGraphicFramePr>
          <p:cNvPr id="11" name="Content Placeholder 4">
            <a:extLst>
              <a:ext uri="{FF2B5EF4-FFF2-40B4-BE49-F238E27FC236}">
                <a16:creationId xmlns:a16="http://schemas.microsoft.com/office/drawing/2014/main" id="{D49C76AB-78F7-B4F7-B127-63576F23D31A}"/>
              </a:ext>
            </a:extLst>
          </p:cNvPr>
          <p:cNvGraphicFramePr>
            <a:graphicFrameLocks noGrp="1"/>
          </p:cNvGraphicFramePr>
          <p:nvPr>
            <p:ph sz="quarter" idx="19"/>
            <p:extLst>
              <p:ext uri="{D42A27DB-BD31-4B8C-83A1-F6EECF244321}">
                <p14:modId xmlns:p14="http://schemas.microsoft.com/office/powerpoint/2010/main" val="188867558"/>
              </p:ext>
            </p:extLst>
          </p:nvPr>
        </p:nvGraphicFramePr>
        <p:xfrm>
          <a:off x="5326063" y="559678"/>
          <a:ext cx="6103937" cy="5191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1830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B2E7F-A649-7326-0E25-9BF324E09D49}"/>
              </a:ext>
            </a:extLst>
          </p:cNvPr>
          <p:cNvSpPr>
            <a:spLocks noGrp="1"/>
          </p:cNvSpPr>
          <p:nvPr>
            <p:ph type="ctrTitle"/>
          </p:nvPr>
        </p:nvSpPr>
        <p:spPr>
          <a:xfrm>
            <a:off x="5747656" y="1264197"/>
            <a:ext cx="5670487" cy="4268965"/>
          </a:xfrm>
        </p:spPr>
        <p:txBody>
          <a:bodyPr anchor="ctr">
            <a:normAutofit/>
          </a:bodyPr>
          <a:lstStyle/>
          <a:p>
            <a:r>
              <a:rPr lang="en-US" dirty="0"/>
              <a:t>How'd it go?</a:t>
            </a:r>
          </a:p>
        </p:txBody>
      </p:sp>
      <p:sp>
        <p:nvSpPr>
          <p:cNvPr id="3" name="Slide Number Placeholder 2" hidden="1">
            <a:extLst>
              <a:ext uri="{FF2B5EF4-FFF2-40B4-BE49-F238E27FC236}">
                <a16:creationId xmlns:a16="http://schemas.microsoft.com/office/drawing/2014/main" id="{BFDA70A6-8D3E-5FDD-B1F3-FB8BF56DFB2D}"/>
              </a:ext>
            </a:extLst>
          </p:cNvPr>
          <p:cNvSpPr>
            <a:spLocks noGrp="1"/>
          </p:cNvSpPr>
          <p:nvPr>
            <p:ph type="sldNum" sz="quarter" idx="4294967295"/>
          </p:nvPr>
        </p:nvSpPr>
        <p:spPr>
          <a:xfrm>
            <a:off x="11784011" y="5607592"/>
            <a:ext cx="407988" cy="365125"/>
          </a:xfrm>
        </p:spPr>
        <p:txBody>
          <a:bodyPr/>
          <a:lstStyle/>
          <a:p>
            <a:pPr>
              <a:spcAft>
                <a:spcPts val="600"/>
              </a:spcAft>
            </a:pPr>
            <a:fld id="{13D2E340-0663-474B-992C-9192B5C45E57}" type="slidenum">
              <a:rPr lang="en-US" noProof="0" smtClean="0"/>
              <a:pPr>
                <a:spcAft>
                  <a:spcPts val="600"/>
                </a:spcAft>
              </a:pPr>
              <a:t>23</a:t>
            </a:fld>
            <a:endParaRPr lang="en-US" noProof="0"/>
          </a:p>
        </p:txBody>
      </p:sp>
    </p:spTree>
    <p:extLst>
      <p:ext uri="{BB962C8B-B14F-4D97-AF65-F5344CB8AC3E}">
        <p14:creationId xmlns:p14="http://schemas.microsoft.com/office/powerpoint/2010/main" val="2683163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5D64E4-5FB1-6976-1F8F-F16611FA9C7D}"/>
              </a:ext>
            </a:extLst>
          </p:cNvPr>
          <p:cNvSpPr>
            <a:spLocks noGrp="1"/>
          </p:cNvSpPr>
          <p:nvPr>
            <p:ph type="ctrTitle"/>
          </p:nvPr>
        </p:nvSpPr>
        <p:spPr>
          <a:xfrm>
            <a:off x="5747656" y="1264197"/>
            <a:ext cx="5670487" cy="4268965"/>
          </a:xfrm>
        </p:spPr>
        <p:txBody>
          <a:bodyPr vert="horz" lIns="91440" tIns="45720" rIns="91440" bIns="45720" rtlCol="0" anchor="ctr">
            <a:normAutofit/>
          </a:bodyPr>
          <a:lstStyle/>
          <a:p>
            <a:pPr marL="283210" indent="-283210"/>
            <a:r>
              <a:rPr lang="en-US" dirty="0"/>
              <a:t>Questions?</a:t>
            </a:r>
          </a:p>
          <a:p>
            <a:pPr marL="283210" indent="-283210"/>
            <a:endParaRPr lang="en-US" dirty="0"/>
          </a:p>
        </p:txBody>
      </p:sp>
      <p:sp>
        <p:nvSpPr>
          <p:cNvPr id="4" name="Slide Number Placeholder 3" hidden="1">
            <a:extLst>
              <a:ext uri="{FF2B5EF4-FFF2-40B4-BE49-F238E27FC236}">
                <a16:creationId xmlns:a16="http://schemas.microsoft.com/office/drawing/2014/main" id="{56E97A2B-A66E-6526-C1C8-1178787BA48D}"/>
              </a:ext>
            </a:extLst>
          </p:cNvPr>
          <p:cNvSpPr>
            <a:spLocks noGrp="1"/>
          </p:cNvSpPr>
          <p:nvPr>
            <p:ph type="sldNum" sz="quarter" idx="4294967295"/>
          </p:nvPr>
        </p:nvSpPr>
        <p:spPr>
          <a:xfrm>
            <a:off x="11784011" y="5607592"/>
            <a:ext cx="407988" cy="365125"/>
          </a:xfrm>
        </p:spPr>
        <p:txBody>
          <a:bodyPr/>
          <a:lstStyle/>
          <a:p>
            <a:pPr>
              <a:spcAft>
                <a:spcPts val="600"/>
              </a:spcAft>
            </a:pPr>
            <a:fld id="{13D2E340-0663-474B-992C-9192B5C45E57}" type="slidenum">
              <a:rPr lang="en-US" noProof="0" smtClean="0"/>
              <a:pPr>
                <a:spcAft>
                  <a:spcPts val="600"/>
                </a:spcAft>
              </a:pPr>
              <a:t>24</a:t>
            </a:fld>
            <a:endParaRPr lang="en-US" noProof="0"/>
          </a:p>
        </p:txBody>
      </p:sp>
    </p:spTree>
    <p:extLst>
      <p:ext uri="{BB962C8B-B14F-4D97-AF65-F5344CB8AC3E}">
        <p14:creationId xmlns:p14="http://schemas.microsoft.com/office/powerpoint/2010/main" val="1463014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03AF5-7E61-338A-1408-3033065E131B}"/>
              </a:ext>
            </a:extLst>
          </p:cNvPr>
          <p:cNvSpPr>
            <a:spLocks noGrp="1"/>
          </p:cNvSpPr>
          <p:nvPr>
            <p:ph type="ctrTitle"/>
          </p:nvPr>
        </p:nvSpPr>
        <p:spPr>
          <a:xfrm>
            <a:off x="5747656" y="1264197"/>
            <a:ext cx="5670487" cy="4268965"/>
          </a:xfrm>
        </p:spPr>
        <p:txBody>
          <a:bodyPr anchor="ctr">
            <a:normAutofit/>
          </a:bodyPr>
          <a:lstStyle/>
          <a:p>
            <a:r>
              <a:rPr lang="en-US" dirty="0"/>
              <a:t>Thank you!</a:t>
            </a:r>
          </a:p>
        </p:txBody>
      </p:sp>
      <p:sp>
        <p:nvSpPr>
          <p:cNvPr id="3" name="Subtitle 2">
            <a:extLst>
              <a:ext uri="{FF2B5EF4-FFF2-40B4-BE49-F238E27FC236}">
                <a16:creationId xmlns:a16="http://schemas.microsoft.com/office/drawing/2014/main" id="{662FF7FF-AD09-36D0-D3B7-3B77CB609FE2}"/>
              </a:ext>
            </a:extLst>
          </p:cNvPr>
          <p:cNvSpPr>
            <a:spLocks noGrp="1"/>
          </p:cNvSpPr>
          <p:nvPr>
            <p:ph type="subTitle" idx="1"/>
          </p:nvPr>
        </p:nvSpPr>
        <p:spPr>
          <a:xfrm>
            <a:off x="667666" y="4151085"/>
            <a:ext cx="4633806" cy="1591181"/>
          </a:xfrm>
        </p:spPr>
        <p:txBody>
          <a:bodyPr anchor="b">
            <a:normAutofit/>
          </a:bodyPr>
          <a:lstStyle/>
          <a:p>
            <a:pPr>
              <a:spcAft>
                <a:spcPts val="600"/>
              </a:spcAft>
            </a:pPr>
            <a:r>
              <a:rPr lang="en-US" dirty="0">
                <a:hlinkClick r:id="rId2"/>
              </a:rPr>
              <a:t>Asnowden@email.unc.edu</a:t>
            </a:r>
            <a:endParaRPr lang="en-US"/>
          </a:p>
          <a:p>
            <a:pPr>
              <a:spcAft>
                <a:spcPts val="600"/>
              </a:spcAft>
            </a:pPr>
            <a:r>
              <a:rPr lang="en-US" dirty="0"/>
              <a:t>Aubrey.snowden@gmail.com</a:t>
            </a:r>
            <a:endParaRPr lang="en-US"/>
          </a:p>
        </p:txBody>
      </p:sp>
    </p:spTree>
    <p:extLst>
      <p:ext uri="{BB962C8B-B14F-4D97-AF65-F5344CB8AC3E}">
        <p14:creationId xmlns:p14="http://schemas.microsoft.com/office/powerpoint/2010/main" val="2985498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9047CD-1956-7146-971D-D05A280ACB28}"/>
              </a:ext>
            </a:extLst>
          </p:cNvPr>
          <p:cNvSpPr>
            <a:spLocks noGrp="1"/>
          </p:cNvSpPr>
          <p:nvPr>
            <p:ph type="sldNum" sz="quarter" idx="12"/>
          </p:nvPr>
        </p:nvSpPr>
        <p:spPr>
          <a:xfrm>
            <a:off x="11784011" y="5607592"/>
            <a:ext cx="407988" cy="365125"/>
          </a:xfrm>
        </p:spPr>
        <p:txBody>
          <a:bodyPr anchor="ctr">
            <a:normAutofit/>
          </a:bodyPr>
          <a:lstStyle/>
          <a:p>
            <a:pPr>
              <a:spcAft>
                <a:spcPts val="600"/>
              </a:spcAft>
            </a:pPr>
            <a:fld id="{13D2E340-0663-474B-992C-9192B5C45E57}" type="slidenum">
              <a:rPr lang="en-US" smtClean="0"/>
              <a:pPr>
                <a:spcAft>
                  <a:spcPts val="600"/>
                </a:spcAft>
              </a:pPr>
              <a:t>3</a:t>
            </a:fld>
            <a:endParaRPr lang="en-US"/>
          </a:p>
        </p:txBody>
      </p:sp>
      <p:sp>
        <p:nvSpPr>
          <p:cNvPr id="2" name="TextBox 1">
            <a:extLst>
              <a:ext uri="{FF2B5EF4-FFF2-40B4-BE49-F238E27FC236}">
                <a16:creationId xmlns:a16="http://schemas.microsoft.com/office/drawing/2014/main" id="{D511CFC7-9870-CCBE-A29B-BEDB8C550F25}"/>
              </a:ext>
            </a:extLst>
          </p:cNvPr>
          <p:cNvSpPr txBox="1"/>
          <p:nvPr/>
        </p:nvSpPr>
        <p:spPr>
          <a:xfrm>
            <a:off x="77706" y="173556"/>
            <a:ext cx="107097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dirty="0">
              <a:latin typeface="Century Schoolbook"/>
            </a:endParaRPr>
          </a:p>
        </p:txBody>
      </p:sp>
      <p:pic>
        <p:nvPicPr>
          <p:cNvPr id="957" name="Picture 8" descr="A picture containing clipart&#10;&#10;Description automatically generated">
            <a:extLst>
              <a:ext uri="{FF2B5EF4-FFF2-40B4-BE49-F238E27FC236}">
                <a16:creationId xmlns:a16="http://schemas.microsoft.com/office/drawing/2014/main" id="{75F63253-FD1D-9C35-A47B-9F46EBC1C303}"/>
              </a:ext>
            </a:extLst>
          </p:cNvPr>
          <p:cNvPicPr>
            <a:picLocks noChangeAspect="1"/>
          </p:cNvPicPr>
          <p:nvPr/>
        </p:nvPicPr>
        <p:blipFill>
          <a:blip r:embed="rId3"/>
          <a:stretch>
            <a:fillRect/>
          </a:stretch>
        </p:blipFill>
        <p:spPr>
          <a:xfrm>
            <a:off x="626852" y="2159131"/>
            <a:ext cx="3706483" cy="1979022"/>
          </a:xfrm>
          <a:prstGeom prst="rect">
            <a:avLst/>
          </a:prstGeom>
        </p:spPr>
      </p:pic>
      <p:sp>
        <p:nvSpPr>
          <p:cNvPr id="19" name="TextBox 18">
            <a:extLst>
              <a:ext uri="{FF2B5EF4-FFF2-40B4-BE49-F238E27FC236}">
                <a16:creationId xmlns:a16="http://schemas.microsoft.com/office/drawing/2014/main" id="{F78DDE8F-013D-ABA6-E07F-3F489AFB2A4D}"/>
              </a:ext>
            </a:extLst>
          </p:cNvPr>
          <p:cNvSpPr txBox="1"/>
          <p:nvPr/>
        </p:nvSpPr>
        <p:spPr>
          <a:xfrm>
            <a:off x="5315856" y="2213429"/>
            <a:ext cx="5950857" cy="12881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443092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9047CD-1956-7146-971D-D05A280ACB28}"/>
              </a:ext>
            </a:extLst>
          </p:cNvPr>
          <p:cNvSpPr>
            <a:spLocks noGrp="1"/>
          </p:cNvSpPr>
          <p:nvPr>
            <p:ph type="sldNum" sz="quarter" idx="12"/>
          </p:nvPr>
        </p:nvSpPr>
        <p:spPr>
          <a:xfrm>
            <a:off x="11784011" y="5607592"/>
            <a:ext cx="407988" cy="365125"/>
          </a:xfrm>
        </p:spPr>
        <p:txBody>
          <a:bodyPr anchor="ctr">
            <a:normAutofit/>
          </a:bodyPr>
          <a:lstStyle/>
          <a:p>
            <a:pPr>
              <a:spcAft>
                <a:spcPts val="600"/>
              </a:spcAft>
            </a:pPr>
            <a:fld id="{13D2E340-0663-474B-992C-9192B5C45E57}" type="slidenum">
              <a:rPr lang="en-US" smtClean="0"/>
              <a:pPr>
                <a:spcAft>
                  <a:spcPts val="600"/>
                </a:spcAft>
              </a:pPr>
              <a:t>4</a:t>
            </a:fld>
            <a:endParaRPr lang="en-US"/>
          </a:p>
        </p:txBody>
      </p:sp>
      <p:sp>
        <p:nvSpPr>
          <p:cNvPr id="2" name="TextBox 1">
            <a:extLst>
              <a:ext uri="{FF2B5EF4-FFF2-40B4-BE49-F238E27FC236}">
                <a16:creationId xmlns:a16="http://schemas.microsoft.com/office/drawing/2014/main" id="{D511CFC7-9870-CCBE-A29B-BEDB8C550F25}"/>
              </a:ext>
            </a:extLst>
          </p:cNvPr>
          <p:cNvSpPr txBox="1"/>
          <p:nvPr/>
        </p:nvSpPr>
        <p:spPr>
          <a:xfrm>
            <a:off x="77706" y="173556"/>
            <a:ext cx="107097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dirty="0">
              <a:latin typeface="Century Schoolbook"/>
            </a:endParaRPr>
          </a:p>
        </p:txBody>
      </p:sp>
      <p:pic>
        <p:nvPicPr>
          <p:cNvPr id="957" name="Picture 8" descr="A picture containing clipart&#10;&#10;Description automatically generated">
            <a:extLst>
              <a:ext uri="{FF2B5EF4-FFF2-40B4-BE49-F238E27FC236}">
                <a16:creationId xmlns:a16="http://schemas.microsoft.com/office/drawing/2014/main" id="{75F63253-FD1D-9C35-A47B-9F46EBC1C303}"/>
              </a:ext>
            </a:extLst>
          </p:cNvPr>
          <p:cNvPicPr>
            <a:picLocks noChangeAspect="1"/>
          </p:cNvPicPr>
          <p:nvPr/>
        </p:nvPicPr>
        <p:blipFill>
          <a:blip r:embed="rId3"/>
          <a:stretch>
            <a:fillRect/>
          </a:stretch>
        </p:blipFill>
        <p:spPr>
          <a:xfrm>
            <a:off x="626852" y="2159131"/>
            <a:ext cx="3706483" cy="1979022"/>
          </a:xfrm>
          <a:prstGeom prst="rect">
            <a:avLst/>
          </a:prstGeom>
        </p:spPr>
      </p:pic>
      <p:sp>
        <p:nvSpPr>
          <p:cNvPr id="18" name="Content Placeholder 17">
            <a:extLst>
              <a:ext uri="{FF2B5EF4-FFF2-40B4-BE49-F238E27FC236}">
                <a16:creationId xmlns:a16="http://schemas.microsoft.com/office/drawing/2014/main" id="{7DD9FF97-408F-BB78-4ADD-A8BB7FF04994}"/>
              </a:ext>
            </a:extLst>
          </p:cNvPr>
          <p:cNvSpPr>
            <a:spLocks noGrp="1"/>
          </p:cNvSpPr>
          <p:nvPr>
            <p:ph idx="1"/>
          </p:nvPr>
        </p:nvSpPr>
        <p:spPr>
          <a:xfrm>
            <a:off x="5181600" y="559678"/>
            <a:ext cx="5539597" cy="1289700"/>
          </a:xfrm>
          <a:ln>
            <a:solidFill>
              <a:srgbClr val="4472C4"/>
            </a:solidFill>
          </a:ln>
        </p:spPr>
        <p:txBody>
          <a:bodyPr vert="horz" lIns="91440" tIns="45720" rIns="91440" bIns="45720" rtlCol="0" anchor="t">
            <a:normAutofit fontScale="92500" lnSpcReduction="20000"/>
          </a:bodyPr>
          <a:lstStyle/>
          <a:p>
            <a:pPr marL="0" indent="0">
              <a:lnSpc>
                <a:spcPct val="100000"/>
              </a:lnSpc>
              <a:spcBef>
                <a:spcPts val="0"/>
              </a:spcBef>
              <a:buNone/>
            </a:pPr>
            <a:r>
              <a:rPr lang="en-US" sz="3500" dirty="0">
                <a:ea typeface="+mn-lt"/>
                <a:cs typeface="+mn-lt"/>
              </a:rPr>
              <a:t>Theater is about communication and so is teaching</a:t>
            </a:r>
            <a:r>
              <a:rPr lang="en-US" dirty="0">
                <a:ea typeface="+mn-lt"/>
                <a:cs typeface="+mn-lt"/>
              </a:rPr>
              <a:t> </a:t>
            </a:r>
            <a:endParaRPr lang="en-US"/>
          </a:p>
          <a:p>
            <a:pPr marL="283210" indent="-283210">
              <a:lnSpc>
                <a:spcPct val="100000"/>
              </a:lnSpc>
              <a:spcBef>
                <a:spcPts val="0"/>
              </a:spcBef>
            </a:pPr>
            <a:endParaRPr lang="en-US" dirty="0"/>
          </a:p>
        </p:txBody>
      </p:sp>
      <p:sp>
        <p:nvSpPr>
          <p:cNvPr id="19" name="TextBox 18">
            <a:extLst>
              <a:ext uri="{FF2B5EF4-FFF2-40B4-BE49-F238E27FC236}">
                <a16:creationId xmlns:a16="http://schemas.microsoft.com/office/drawing/2014/main" id="{F78DDE8F-013D-ABA6-E07F-3F489AFB2A4D}"/>
              </a:ext>
            </a:extLst>
          </p:cNvPr>
          <p:cNvSpPr txBox="1"/>
          <p:nvPr/>
        </p:nvSpPr>
        <p:spPr>
          <a:xfrm>
            <a:off x="5315856" y="2213429"/>
            <a:ext cx="5950857" cy="12881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12919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9047CD-1956-7146-971D-D05A280ACB28}"/>
              </a:ext>
            </a:extLst>
          </p:cNvPr>
          <p:cNvSpPr>
            <a:spLocks noGrp="1"/>
          </p:cNvSpPr>
          <p:nvPr>
            <p:ph type="sldNum" sz="quarter" idx="12"/>
          </p:nvPr>
        </p:nvSpPr>
        <p:spPr>
          <a:xfrm>
            <a:off x="11784011" y="5607592"/>
            <a:ext cx="407988" cy="365125"/>
          </a:xfrm>
        </p:spPr>
        <p:txBody>
          <a:bodyPr anchor="ctr">
            <a:normAutofit/>
          </a:bodyPr>
          <a:lstStyle/>
          <a:p>
            <a:pPr>
              <a:spcAft>
                <a:spcPts val="600"/>
              </a:spcAft>
            </a:pPr>
            <a:fld id="{13D2E340-0663-474B-992C-9192B5C45E57}" type="slidenum">
              <a:rPr lang="en-US" smtClean="0"/>
              <a:pPr>
                <a:spcAft>
                  <a:spcPts val="600"/>
                </a:spcAft>
              </a:pPr>
              <a:t>5</a:t>
            </a:fld>
            <a:endParaRPr lang="en-US"/>
          </a:p>
        </p:txBody>
      </p:sp>
      <p:sp>
        <p:nvSpPr>
          <p:cNvPr id="2" name="TextBox 1">
            <a:extLst>
              <a:ext uri="{FF2B5EF4-FFF2-40B4-BE49-F238E27FC236}">
                <a16:creationId xmlns:a16="http://schemas.microsoft.com/office/drawing/2014/main" id="{D511CFC7-9870-CCBE-A29B-BEDB8C550F25}"/>
              </a:ext>
            </a:extLst>
          </p:cNvPr>
          <p:cNvSpPr txBox="1"/>
          <p:nvPr/>
        </p:nvSpPr>
        <p:spPr>
          <a:xfrm>
            <a:off x="77706" y="173556"/>
            <a:ext cx="107097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dirty="0">
              <a:latin typeface="Century Schoolbook"/>
            </a:endParaRPr>
          </a:p>
        </p:txBody>
      </p:sp>
      <p:pic>
        <p:nvPicPr>
          <p:cNvPr id="957" name="Picture 8" descr="A picture containing clipart&#10;&#10;Description automatically generated">
            <a:extLst>
              <a:ext uri="{FF2B5EF4-FFF2-40B4-BE49-F238E27FC236}">
                <a16:creationId xmlns:a16="http://schemas.microsoft.com/office/drawing/2014/main" id="{75F63253-FD1D-9C35-A47B-9F46EBC1C303}"/>
              </a:ext>
            </a:extLst>
          </p:cNvPr>
          <p:cNvPicPr>
            <a:picLocks noChangeAspect="1"/>
          </p:cNvPicPr>
          <p:nvPr/>
        </p:nvPicPr>
        <p:blipFill>
          <a:blip r:embed="rId3"/>
          <a:stretch>
            <a:fillRect/>
          </a:stretch>
        </p:blipFill>
        <p:spPr>
          <a:xfrm>
            <a:off x="626852" y="2159131"/>
            <a:ext cx="3706483" cy="1979022"/>
          </a:xfrm>
          <a:prstGeom prst="rect">
            <a:avLst/>
          </a:prstGeom>
        </p:spPr>
      </p:pic>
      <p:sp>
        <p:nvSpPr>
          <p:cNvPr id="18" name="Content Placeholder 17">
            <a:extLst>
              <a:ext uri="{FF2B5EF4-FFF2-40B4-BE49-F238E27FC236}">
                <a16:creationId xmlns:a16="http://schemas.microsoft.com/office/drawing/2014/main" id="{7DD9FF97-408F-BB78-4ADD-A8BB7FF04994}"/>
              </a:ext>
            </a:extLst>
          </p:cNvPr>
          <p:cNvSpPr>
            <a:spLocks noGrp="1"/>
          </p:cNvSpPr>
          <p:nvPr>
            <p:ph idx="1"/>
          </p:nvPr>
        </p:nvSpPr>
        <p:spPr>
          <a:xfrm>
            <a:off x="5181600" y="559678"/>
            <a:ext cx="5539597" cy="1289700"/>
          </a:xfrm>
          <a:ln>
            <a:solidFill>
              <a:srgbClr val="4472C4"/>
            </a:solidFill>
          </a:ln>
        </p:spPr>
        <p:txBody>
          <a:bodyPr vert="horz" lIns="91440" tIns="45720" rIns="91440" bIns="45720" rtlCol="0" anchor="t">
            <a:normAutofit fontScale="92500" lnSpcReduction="20000"/>
          </a:bodyPr>
          <a:lstStyle/>
          <a:p>
            <a:pPr marL="0" indent="0">
              <a:lnSpc>
                <a:spcPct val="100000"/>
              </a:lnSpc>
              <a:spcBef>
                <a:spcPts val="0"/>
              </a:spcBef>
              <a:buNone/>
            </a:pPr>
            <a:r>
              <a:rPr lang="en-US" sz="3500" dirty="0">
                <a:ea typeface="+mn-lt"/>
                <a:cs typeface="+mn-lt"/>
              </a:rPr>
              <a:t>Theater is about communication and so is teaching</a:t>
            </a:r>
            <a:r>
              <a:rPr lang="en-US" dirty="0">
                <a:ea typeface="+mn-lt"/>
                <a:cs typeface="+mn-lt"/>
              </a:rPr>
              <a:t> </a:t>
            </a:r>
            <a:endParaRPr lang="en-US"/>
          </a:p>
          <a:p>
            <a:pPr marL="283210" indent="-283210">
              <a:lnSpc>
                <a:spcPct val="100000"/>
              </a:lnSpc>
              <a:spcBef>
                <a:spcPts val="0"/>
              </a:spcBef>
            </a:pPr>
            <a:endParaRPr lang="en-US" dirty="0"/>
          </a:p>
        </p:txBody>
      </p:sp>
      <p:sp>
        <p:nvSpPr>
          <p:cNvPr id="19" name="TextBox 18">
            <a:extLst>
              <a:ext uri="{FF2B5EF4-FFF2-40B4-BE49-F238E27FC236}">
                <a16:creationId xmlns:a16="http://schemas.microsoft.com/office/drawing/2014/main" id="{F78DDE8F-013D-ABA6-E07F-3F489AFB2A4D}"/>
              </a:ext>
            </a:extLst>
          </p:cNvPr>
          <p:cNvSpPr txBox="1"/>
          <p:nvPr/>
        </p:nvSpPr>
        <p:spPr>
          <a:xfrm>
            <a:off x="5315856" y="2213429"/>
            <a:ext cx="5950857" cy="12881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3" name="TextBox 22">
            <a:extLst>
              <a:ext uri="{FF2B5EF4-FFF2-40B4-BE49-F238E27FC236}">
                <a16:creationId xmlns:a16="http://schemas.microsoft.com/office/drawing/2014/main" id="{3CCD8352-EA21-C604-0D89-204153CD9E90}"/>
              </a:ext>
            </a:extLst>
          </p:cNvPr>
          <p:cNvSpPr txBox="1"/>
          <p:nvPr/>
        </p:nvSpPr>
        <p:spPr>
          <a:xfrm>
            <a:off x="5186803" y="2535892"/>
            <a:ext cx="5551713" cy="1077218"/>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262626"/>
                </a:solidFill>
                <a:ea typeface="+mn-lt"/>
                <a:cs typeface="+mn-lt"/>
              </a:rPr>
              <a:t>The body is an equal tool to the brain</a:t>
            </a:r>
            <a:endParaRPr lang="en-US" sz="3200" dirty="0">
              <a:highlight>
                <a:srgbClr val="C0C0C0"/>
              </a:highlight>
            </a:endParaRPr>
          </a:p>
        </p:txBody>
      </p:sp>
    </p:spTree>
    <p:extLst>
      <p:ext uri="{BB962C8B-B14F-4D97-AF65-F5344CB8AC3E}">
        <p14:creationId xmlns:p14="http://schemas.microsoft.com/office/powerpoint/2010/main" val="2337647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9047CD-1956-7146-971D-D05A280ACB28}"/>
              </a:ext>
            </a:extLst>
          </p:cNvPr>
          <p:cNvSpPr>
            <a:spLocks noGrp="1"/>
          </p:cNvSpPr>
          <p:nvPr>
            <p:ph type="sldNum" sz="quarter" idx="12"/>
          </p:nvPr>
        </p:nvSpPr>
        <p:spPr>
          <a:xfrm>
            <a:off x="11784011" y="5607592"/>
            <a:ext cx="407988" cy="365125"/>
          </a:xfrm>
        </p:spPr>
        <p:txBody>
          <a:bodyPr anchor="ctr">
            <a:normAutofit/>
          </a:bodyPr>
          <a:lstStyle/>
          <a:p>
            <a:pPr>
              <a:spcAft>
                <a:spcPts val="600"/>
              </a:spcAft>
            </a:pPr>
            <a:fld id="{13D2E340-0663-474B-992C-9192B5C45E57}" type="slidenum">
              <a:rPr lang="en-US" smtClean="0"/>
              <a:pPr>
                <a:spcAft>
                  <a:spcPts val="600"/>
                </a:spcAft>
              </a:pPr>
              <a:t>6</a:t>
            </a:fld>
            <a:endParaRPr lang="en-US"/>
          </a:p>
        </p:txBody>
      </p:sp>
      <p:sp>
        <p:nvSpPr>
          <p:cNvPr id="2" name="TextBox 1">
            <a:extLst>
              <a:ext uri="{FF2B5EF4-FFF2-40B4-BE49-F238E27FC236}">
                <a16:creationId xmlns:a16="http://schemas.microsoft.com/office/drawing/2014/main" id="{D511CFC7-9870-CCBE-A29B-BEDB8C550F25}"/>
              </a:ext>
            </a:extLst>
          </p:cNvPr>
          <p:cNvSpPr txBox="1"/>
          <p:nvPr/>
        </p:nvSpPr>
        <p:spPr>
          <a:xfrm>
            <a:off x="77706" y="173556"/>
            <a:ext cx="107097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dirty="0">
              <a:latin typeface="Century Schoolbook"/>
            </a:endParaRPr>
          </a:p>
        </p:txBody>
      </p:sp>
      <p:pic>
        <p:nvPicPr>
          <p:cNvPr id="957" name="Picture 8" descr="A picture containing clipart&#10;&#10;Description automatically generated">
            <a:extLst>
              <a:ext uri="{FF2B5EF4-FFF2-40B4-BE49-F238E27FC236}">
                <a16:creationId xmlns:a16="http://schemas.microsoft.com/office/drawing/2014/main" id="{75F63253-FD1D-9C35-A47B-9F46EBC1C303}"/>
              </a:ext>
            </a:extLst>
          </p:cNvPr>
          <p:cNvPicPr>
            <a:picLocks noChangeAspect="1"/>
          </p:cNvPicPr>
          <p:nvPr/>
        </p:nvPicPr>
        <p:blipFill>
          <a:blip r:embed="rId3"/>
          <a:stretch>
            <a:fillRect/>
          </a:stretch>
        </p:blipFill>
        <p:spPr>
          <a:xfrm>
            <a:off x="626852" y="2159131"/>
            <a:ext cx="3706483" cy="1979022"/>
          </a:xfrm>
          <a:prstGeom prst="rect">
            <a:avLst/>
          </a:prstGeom>
        </p:spPr>
      </p:pic>
      <p:sp>
        <p:nvSpPr>
          <p:cNvPr id="18" name="Content Placeholder 17">
            <a:extLst>
              <a:ext uri="{FF2B5EF4-FFF2-40B4-BE49-F238E27FC236}">
                <a16:creationId xmlns:a16="http://schemas.microsoft.com/office/drawing/2014/main" id="{7DD9FF97-408F-BB78-4ADD-A8BB7FF04994}"/>
              </a:ext>
            </a:extLst>
          </p:cNvPr>
          <p:cNvSpPr>
            <a:spLocks noGrp="1"/>
          </p:cNvSpPr>
          <p:nvPr>
            <p:ph idx="1"/>
          </p:nvPr>
        </p:nvSpPr>
        <p:spPr>
          <a:xfrm>
            <a:off x="5181600" y="559678"/>
            <a:ext cx="5539597" cy="1289700"/>
          </a:xfrm>
          <a:ln>
            <a:solidFill>
              <a:srgbClr val="4472C4"/>
            </a:solidFill>
          </a:ln>
        </p:spPr>
        <p:txBody>
          <a:bodyPr vert="horz" lIns="91440" tIns="45720" rIns="91440" bIns="45720" rtlCol="0" anchor="t">
            <a:normAutofit fontScale="92500" lnSpcReduction="20000"/>
          </a:bodyPr>
          <a:lstStyle/>
          <a:p>
            <a:pPr marL="0" indent="0">
              <a:lnSpc>
                <a:spcPct val="100000"/>
              </a:lnSpc>
              <a:spcBef>
                <a:spcPts val="0"/>
              </a:spcBef>
              <a:buNone/>
            </a:pPr>
            <a:r>
              <a:rPr lang="en-US" sz="3500" dirty="0">
                <a:ea typeface="+mn-lt"/>
                <a:cs typeface="+mn-lt"/>
              </a:rPr>
              <a:t>Theater is about communication and so is teaching</a:t>
            </a:r>
            <a:r>
              <a:rPr lang="en-US" dirty="0">
                <a:ea typeface="+mn-lt"/>
                <a:cs typeface="+mn-lt"/>
              </a:rPr>
              <a:t> </a:t>
            </a:r>
            <a:endParaRPr lang="en-US"/>
          </a:p>
          <a:p>
            <a:pPr marL="283210" indent="-283210">
              <a:lnSpc>
                <a:spcPct val="100000"/>
              </a:lnSpc>
              <a:spcBef>
                <a:spcPts val="0"/>
              </a:spcBef>
            </a:pPr>
            <a:endParaRPr lang="en-US" dirty="0"/>
          </a:p>
        </p:txBody>
      </p:sp>
      <p:sp>
        <p:nvSpPr>
          <p:cNvPr id="19" name="TextBox 18">
            <a:extLst>
              <a:ext uri="{FF2B5EF4-FFF2-40B4-BE49-F238E27FC236}">
                <a16:creationId xmlns:a16="http://schemas.microsoft.com/office/drawing/2014/main" id="{F78DDE8F-013D-ABA6-E07F-3F489AFB2A4D}"/>
              </a:ext>
            </a:extLst>
          </p:cNvPr>
          <p:cNvSpPr txBox="1"/>
          <p:nvPr/>
        </p:nvSpPr>
        <p:spPr>
          <a:xfrm>
            <a:off x="5315856" y="2213429"/>
            <a:ext cx="5950857" cy="12881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1" name="TextBox 20">
            <a:extLst>
              <a:ext uri="{FF2B5EF4-FFF2-40B4-BE49-F238E27FC236}">
                <a16:creationId xmlns:a16="http://schemas.microsoft.com/office/drawing/2014/main" id="{8F89D5AF-1D33-2657-7C69-7F453803994D}"/>
              </a:ext>
            </a:extLst>
          </p:cNvPr>
          <p:cNvSpPr txBox="1"/>
          <p:nvPr/>
        </p:nvSpPr>
        <p:spPr>
          <a:xfrm>
            <a:off x="5179614" y="4359421"/>
            <a:ext cx="5696857" cy="1477328"/>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r>
              <a:rPr lang="en-US" sz="3600" dirty="0">
                <a:solidFill>
                  <a:srgbClr val="262626"/>
                </a:solidFill>
                <a:latin typeface="Corbel"/>
                <a:ea typeface="Arial"/>
                <a:cs typeface="Arial"/>
              </a:rPr>
              <a:t>Yes, it is performance, but the purpose </a:t>
            </a:r>
            <a:r>
              <a:rPr lang="en-US" sz="3600" i="1" dirty="0">
                <a:solidFill>
                  <a:srgbClr val="262626"/>
                </a:solidFill>
                <a:latin typeface="Corbel"/>
                <a:ea typeface="Arial"/>
                <a:cs typeface="Arial"/>
              </a:rPr>
              <a:t>is </a:t>
            </a:r>
            <a:r>
              <a:rPr lang="en-US" sz="3600" dirty="0">
                <a:solidFill>
                  <a:srgbClr val="262626"/>
                </a:solidFill>
                <a:latin typeface="Corbel"/>
                <a:ea typeface="Arial"/>
                <a:cs typeface="Arial"/>
              </a:rPr>
              <a:t>education</a:t>
            </a:r>
            <a:r>
              <a:rPr lang="en-US" sz="3600" dirty="0">
                <a:latin typeface="Corbel"/>
                <a:ea typeface="Arial"/>
                <a:cs typeface="Arial"/>
              </a:rPr>
              <a:t>​</a:t>
            </a:r>
            <a:endParaRPr lang="en-US"/>
          </a:p>
          <a:p>
            <a:pPr lvl="0" rtl="0">
              <a:buChar char="•"/>
            </a:pPr>
            <a:endParaRPr lang="en-US" dirty="0">
              <a:solidFill>
                <a:srgbClr val="262626"/>
              </a:solidFill>
              <a:cs typeface="Arial"/>
            </a:endParaRPr>
          </a:p>
        </p:txBody>
      </p:sp>
      <p:sp>
        <p:nvSpPr>
          <p:cNvPr id="23" name="TextBox 22">
            <a:extLst>
              <a:ext uri="{FF2B5EF4-FFF2-40B4-BE49-F238E27FC236}">
                <a16:creationId xmlns:a16="http://schemas.microsoft.com/office/drawing/2014/main" id="{3CCD8352-EA21-C604-0D89-204153CD9E90}"/>
              </a:ext>
            </a:extLst>
          </p:cNvPr>
          <p:cNvSpPr txBox="1"/>
          <p:nvPr/>
        </p:nvSpPr>
        <p:spPr>
          <a:xfrm>
            <a:off x="5186803" y="2535892"/>
            <a:ext cx="5551713" cy="1077218"/>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262626"/>
                </a:solidFill>
                <a:ea typeface="+mn-lt"/>
                <a:cs typeface="+mn-lt"/>
              </a:rPr>
              <a:t>The body is an equal tool to the brain</a:t>
            </a:r>
            <a:endParaRPr lang="en-US" sz="3200" dirty="0">
              <a:highlight>
                <a:srgbClr val="C0C0C0"/>
              </a:highlight>
            </a:endParaRPr>
          </a:p>
        </p:txBody>
      </p:sp>
    </p:spTree>
    <p:extLst>
      <p:ext uri="{BB962C8B-B14F-4D97-AF65-F5344CB8AC3E}">
        <p14:creationId xmlns:p14="http://schemas.microsoft.com/office/powerpoint/2010/main" val="202016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3C5E-0D3C-D7BC-8625-2B5633258092}"/>
              </a:ext>
            </a:extLst>
          </p:cNvPr>
          <p:cNvSpPr>
            <a:spLocks noGrp="1"/>
          </p:cNvSpPr>
          <p:nvPr>
            <p:ph type="ctrTitle"/>
          </p:nvPr>
        </p:nvSpPr>
        <p:spPr>
          <a:xfrm>
            <a:off x="5747656" y="1264197"/>
            <a:ext cx="5670487" cy="4268965"/>
          </a:xfrm>
        </p:spPr>
        <p:txBody>
          <a:bodyPr anchor="ctr">
            <a:normAutofit/>
          </a:bodyPr>
          <a:lstStyle/>
          <a:p>
            <a:r>
              <a:rPr lang="en-US" dirty="0"/>
              <a:t>Why it's more than public speaking</a:t>
            </a:r>
          </a:p>
        </p:txBody>
      </p:sp>
      <p:pic>
        <p:nvPicPr>
          <p:cNvPr id="9" name="Picture 9" descr="A picture containing indoor, red&#10;&#10;Description automatically generated">
            <a:extLst>
              <a:ext uri="{FF2B5EF4-FFF2-40B4-BE49-F238E27FC236}">
                <a16:creationId xmlns:a16="http://schemas.microsoft.com/office/drawing/2014/main" id="{43C5A56A-36EB-7157-A309-D3819EA438D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7811" r="7192" b="4"/>
          <a:stretch/>
        </p:blipFill>
        <p:spPr>
          <a:xfrm>
            <a:off x="515125" y="1065576"/>
            <a:ext cx="4640662" cy="4669417"/>
          </a:xfrm>
          <a:prstGeom prst="ellipse">
            <a:avLst/>
          </a:prstGeom>
          <a:noFill/>
        </p:spPr>
      </p:pic>
      <p:sp>
        <p:nvSpPr>
          <p:cNvPr id="3" name="Slide Number Placeholder 2" hidden="1">
            <a:extLst>
              <a:ext uri="{FF2B5EF4-FFF2-40B4-BE49-F238E27FC236}">
                <a16:creationId xmlns:a16="http://schemas.microsoft.com/office/drawing/2014/main" id="{0ABD4CA6-3D45-FA98-3C12-444C29441CCE}"/>
              </a:ext>
            </a:extLst>
          </p:cNvPr>
          <p:cNvSpPr>
            <a:spLocks noGrp="1"/>
          </p:cNvSpPr>
          <p:nvPr>
            <p:ph type="sldNum" sz="quarter" idx="4294967295"/>
          </p:nvPr>
        </p:nvSpPr>
        <p:spPr>
          <a:xfrm>
            <a:off x="11784013" y="5607050"/>
            <a:ext cx="407987" cy="365125"/>
          </a:xfrm>
        </p:spPr>
        <p:txBody>
          <a:bodyPr anchor="ctr">
            <a:normAutofit/>
          </a:bodyPr>
          <a:lstStyle/>
          <a:p>
            <a:pPr>
              <a:spcAft>
                <a:spcPts val="600"/>
              </a:spcAft>
            </a:pPr>
            <a:fld id="{13D2E340-0663-474B-992C-9192B5C45E57}" type="slidenum">
              <a:rPr lang="en-US" noProof="0" smtClean="0"/>
              <a:pPr>
                <a:spcAft>
                  <a:spcPts val="600"/>
                </a:spcAft>
              </a:pPr>
              <a:t>7</a:t>
            </a:fld>
            <a:endParaRPr lang="en-US" noProof="0"/>
          </a:p>
        </p:txBody>
      </p:sp>
    </p:spTree>
    <p:extLst>
      <p:ext uri="{BB962C8B-B14F-4D97-AF65-F5344CB8AC3E}">
        <p14:creationId xmlns:p14="http://schemas.microsoft.com/office/powerpoint/2010/main" val="1589763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8C4F6-B48C-6F20-79C1-4FC6916FB516}"/>
              </a:ext>
            </a:extLst>
          </p:cNvPr>
          <p:cNvSpPr>
            <a:spLocks noGrp="1"/>
          </p:cNvSpPr>
          <p:nvPr>
            <p:ph type="title"/>
          </p:nvPr>
        </p:nvSpPr>
        <p:spPr>
          <a:xfrm>
            <a:off x="762000" y="559677"/>
            <a:ext cx="3833906" cy="5274923"/>
          </a:xfrm>
        </p:spPr>
        <p:txBody>
          <a:bodyPr vert="horz" lIns="91440" tIns="45720" rIns="91440" bIns="45720" rtlCol="0" anchor="b">
            <a:normAutofit/>
          </a:bodyPr>
          <a:lstStyle/>
          <a:p>
            <a:r>
              <a:rPr lang="en-US" b="0" i="1" kern="1200" baseline="0">
                <a:latin typeface="+mj-lt"/>
                <a:ea typeface="+mj-ea"/>
                <a:cs typeface="+mj-cs"/>
              </a:rPr>
              <a:t>Not About Faking it</a:t>
            </a:r>
          </a:p>
        </p:txBody>
      </p:sp>
      <p:sp>
        <p:nvSpPr>
          <p:cNvPr id="3" name="Slide Number Placeholder 2">
            <a:extLst>
              <a:ext uri="{FF2B5EF4-FFF2-40B4-BE49-F238E27FC236}">
                <a16:creationId xmlns:a16="http://schemas.microsoft.com/office/drawing/2014/main" id="{76D07F42-1688-6C43-2280-3BC6E3CE1B63}"/>
              </a:ext>
            </a:extLst>
          </p:cNvPr>
          <p:cNvSpPr>
            <a:spLocks noGrp="1"/>
          </p:cNvSpPr>
          <p:nvPr>
            <p:ph type="sldNum" sz="quarter" idx="12"/>
          </p:nvPr>
        </p:nvSpPr>
        <p:spPr>
          <a:xfrm>
            <a:off x="11784011" y="5607592"/>
            <a:ext cx="407988" cy="365125"/>
          </a:xfrm>
        </p:spPr>
        <p:txBody>
          <a:bodyPr vert="horz" lIns="91440" tIns="45720" rIns="91440" bIns="45720" rtlCol="0" anchor="ctr">
            <a:normAutofit/>
          </a:bodyPr>
          <a:lstStyle/>
          <a:p>
            <a:pPr>
              <a:spcAft>
                <a:spcPts val="600"/>
              </a:spcAft>
            </a:pPr>
            <a:fld id="{13D2E340-0663-474B-992C-9192B5C45E57}" type="slidenum">
              <a:rPr lang="en-US" smtClean="0"/>
              <a:pPr>
                <a:spcAft>
                  <a:spcPts val="600"/>
                </a:spcAft>
              </a:pPr>
              <a:t>8</a:t>
            </a:fld>
            <a:endParaRPr lang="en-US"/>
          </a:p>
        </p:txBody>
      </p:sp>
      <p:graphicFrame>
        <p:nvGraphicFramePr>
          <p:cNvPr id="11" name="TextBox 4">
            <a:extLst>
              <a:ext uri="{FF2B5EF4-FFF2-40B4-BE49-F238E27FC236}">
                <a16:creationId xmlns:a16="http://schemas.microsoft.com/office/drawing/2014/main" id="{1B53F966-FBF3-B350-B3DE-5019750D8E46}"/>
              </a:ext>
            </a:extLst>
          </p:cNvPr>
          <p:cNvGraphicFramePr/>
          <p:nvPr>
            <p:extLst>
              <p:ext uri="{D42A27DB-BD31-4B8C-83A1-F6EECF244321}">
                <p14:modId xmlns:p14="http://schemas.microsoft.com/office/powerpoint/2010/main" val="444491682"/>
              </p:ext>
            </p:extLst>
          </p:nvPr>
        </p:nvGraphicFramePr>
        <p:xfrm>
          <a:off x="5181600" y="559678"/>
          <a:ext cx="6172200" cy="5617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244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7F4D-F280-472F-9307-25B3E6BD88B5}"/>
              </a:ext>
            </a:extLst>
          </p:cNvPr>
          <p:cNvSpPr>
            <a:spLocks noGrp="1"/>
          </p:cNvSpPr>
          <p:nvPr>
            <p:ph type="title"/>
          </p:nvPr>
        </p:nvSpPr>
        <p:spPr>
          <a:xfrm>
            <a:off x="762000" y="559677"/>
            <a:ext cx="3833906" cy="5274923"/>
          </a:xfrm>
        </p:spPr>
        <p:txBody>
          <a:bodyPr vert="horz" lIns="91440" tIns="45720" rIns="91440" bIns="45720" rtlCol="0" anchor="b">
            <a:normAutofit/>
          </a:bodyPr>
          <a:lstStyle/>
          <a:p>
            <a:r>
              <a:rPr lang="en-US" b="0" i="1" kern="1200" baseline="0">
                <a:latin typeface="+mj-lt"/>
                <a:ea typeface="+mj-ea"/>
                <a:cs typeface="+mj-cs"/>
              </a:rPr>
              <a:t>What makes a good Actor makes a good Teacher</a:t>
            </a:r>
          </a:p>
        </p:txBody>
      </p:sp>
      <p:sp>
        <p:nvSpPr>
          <p:cNvPr id="3" name="Slide Number Placeholder 2">
            <a:extLst>
              <a:ext uri="{FF2B5EF4-FFF2-40B4-BE49-F238E27FC236}">
                <a16:creationId xmlns:a16="http://schemas.microsoft.com/office/drawing/2014/main" id="{EB761CE6-695A-0941-954E-A6BD7E16386F}"/>
              </a:ext>
            </a:extLst>
          </p:cNvPr>
          <p:cNvSpPr>
            <a:spLocks noGrp="1"/>
          </p:cNvSpPr>
          <p:nvPr>
            <p:ph type="sldNum" sz="quarter" idx="12"/>
          </p:nvPr>
        </p:nvSpPr>
        <p:spPr>
          <a:xfrm>
            <a:off x="11784011" y="5607592"/>
            <a:ext cx="407988" cy="365125"/>
          </a:xfrm>
        </p:spPr>
        <p:txBody>
          <a:bodyPr vert="horz" lIns="91440" tIns="45720" rIns="91440" bIns="45720" rtlCol="0" anchor="ctr">
            <a:normAutofit/>
          </a:bodyPr>
          <a:lstStyle/>
          <a:p>
            <a:pPr>
              <a:spcAft>
                <a:spcPts val="600"/>
              </a:spcAft>
            </a:pPr>
            <a:fld id="{13D2E340-0663-474B-992C-9192B5C45E57}" type="slidenum">
              <a:rPr lang="en-US" smtClean="0"/>
              <a:pPr>
                <a:spcAft>
                  <a:spcPts val="600"/>
                </a:spcAft>
              </a:pPr>
              <a:t>9</a:t>
            </a:fld>
            <a:endParaRPr lang="en-US"/>
          </a:p>
        </p:txBody>
      </p:sp>
      <p:sp>
        <p:nvSpPr>
          <p:cNvPr id="26" name="TextBox 25">
            <a:extLst>
              <a:ext uri="{FF2B5EF4-FFF2-40B4-BE49-F238E27FC236}">
                <a16:creationId xmlns:a16="http://schemas.microsoft.com/office/drawing/2014/main" id="{2B35C60E-1AF6-A55A-983A-D18FAE806891}"/>
              </a:ext>
            </a:extLst>
          </p:cNvPr>
          <p:cNvSpPr txBox="1"/>
          <p:nvPr/>
        </p:nvSpPr>
        <p:spPr>
          <a:xfrm>
            <a:off x="5315857" y="743856"/>
            <a:ext cx="590909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endParaRPr lang="en-US" sz="4400" dirty="0">
              <a:solidFill>
                <a:schemeClr val="accent1">
                  <a:lumMod val="75000"/>
                </a:schemeClr>
              </a:solidFill>
              <a:latin typeface="Calibri"/>
              <a:cs typeface="Arial"/>
            </a:endParaRPr>
          </a:p>
        </p:txBody>
      </p:sp>
    </p:spTree>
    <p:extLst>
      <p:ext uri="{BB962C8B-B14F-4D97-AF65-F5344CB8AC3E}">
        <p14:creationId xmlns:p14="http://schemas.microsoft.com/office/powerpoint/2010/main" val="298975433"/>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5175639_win32_fixed" id="{298DF0F2-36F9-4A74-B6A1-D411A5A5673C}" vid="{B6281B58-CD46-4204-99FA-24FAE48D69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1381</Words>
  <Application>Microsoft Office PowerPoint</Application>
  <PresentationFormat>Widescreen</PresentationFormat>
  <Paragraphs>206</Paragraphs>
  <Slides>25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Arial,Sans-Serif</vt:lpstr>
      <vt:lpstr>Calibri</vt:lpstr>
      <vt:lpstr>Century Schoolbook</vt:lpstr>
      <vt:lpstr>Corbel</vt:lpstr>
      <vt:lpstr>Headlines</vt:lpstr>
      <vt:lpstr>Teaching as Performance </vt:lpstr>
      <vt:lpstr>The Stats      </vt:lpstr>
      <vt:lpstr>PowerPoint Presentation</vt:lpstr>
      <vt:lpstr>PowerPoint Presentation</vt:lpstr>
      <vt:lpstr>PowerPoint Presentation</vt:lpstr>
      <vt:lpstr>PowerPoint Presentation</vt:lpstr>
      <vt:lpstr>Why it's more than public speaking</vt:lpstr>
      <vt:lpstr>Not About Faking it</vt:lpstr>
      <vt:lpstr>What makes a good Actor makes a good Teacher</vt:lpstr>
      <vt:lpstr>What makes a good Actor makes a good Teacher</vt:lpstr>
      <vt:lpstr>What makes a good Actor makes a good Teacher</vt:lpstr>
      <vt:lpstr>What makes a good Actor makes a good Teacher</vt:lpstr>
      <vt:lpstr>What makes a good Actor makes a good Teacher</vt:lpstr>
      <vt:lpstr>What makes a good Actor makes a good Teacher</vt:lpstr>
      <vt:lpstr>Let's get up!</vt:lpstr>
      <vt:lpstr>The Check in</vt:lpstr>
      <vt:lpstr>The Check in</vt:lpstr>
      <vt:lpstr>Ask yourself three questions</vt:lpstr>
      <vt:lpstr>Ask yourself three questions</vt:lpstr>
      <vt:lpstr>Ask yourself three questions</vt:lpstr>
      <vt:lpstr>Ask yourself three questions</vt:lpstr>
      <vt:lpstr>Activity</vt:lpstr>
      <vt:lpstr>How'd it go?</vt:lpstr>
      <vt:lpstr>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
  <cp:lastModifiedBy>Stewart, Marissa</cp:lastModifiedBy>
  <cp:revision>762</cp:revision>
  <dcterms:created xsi:type="dcterms:W3CDTF">2023-03-22T17:52:53Z</dcterms:created>
  <dcterms:modified xsi:type="dcterms:W3CDTF">2023-03-24T12:32:50Z</dcterms:modified>
</cp:coreProperties>
</file>