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9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842"/>
  </p:normalViewPr>
  <p:slideViewPr>
    <p:cSldViewPr snapToGrid="0">
      <p:cViewPr varScale="1">
        <p:scale>
          <a:sx n="90" d="100"/>
          <a:sy n="90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A44A-6952-8041-A8B8-FF1F32A9BC64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F184-8099-B740-ACB3-15F5149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use for both Instructors and Students</a:t>
            </a:r>
          </a:p>
          <a:p>
            <a:r>
              <a:rPr lang="en-US" dirty="0"/>
              <a:t>Much more intuitive integration than the integration with Sakai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1F184-8099-B740-ACB3-15F51490A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students click on the created assignment, they will be taken to </a:t>
            </a:r>
            <a:r>
              <a:rPr lang="en-US" dirty="0" err="1"/>
              <a:t>Gradescope</a:t>
            </a:r>
            <a:r>
              <a:rPr lang="en-US" dirty="0"/>
              <a:t> to submit.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1F184-8099-B740-ACB3-15F51490A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finished grading and published grades, you just click one button to post grades to Canvas.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1F184-8099-B740-ACB3-15F51490AA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F91F-35B8-6A78-EE29-D13BDFDBE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38EDD-3C87-2E2E-298E-FE81BCFF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9E20-4999-0A20-4E41-28C28FA0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C71B-E9D0-FE9D-4C98-EE1E4942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E4DA4-CC8A-DBE4-54E5-A97912EF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6E00-A454-B8DA-912B-557D7B88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56C82-7B21-17A9-50BA-A6BB02A79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A3F78-1731-F23A-FD34-491338C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946B-7999-F22B-CEFD-497B02BC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8262-EA45-4505-7191-D64E12AF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1F2F9-8962-E499-343B-68EAFA515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DF75C-0442-86C7-E047-008F88578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518C-29A4-480C-E88B-F4A5F081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5BDC0-EE91-525C-FAB9-F2FE3A58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4C9D-CF8D-4529-1C55-4EAECF23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9903-6834-6F30-08BD-74C7C68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08B4-1AD1-1C3B-2E78-C62D9B342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2229-97B6-2C58-E6E3-EF00A0A3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E8DC-C6F2-0E4E-7CB0-9BACC8E0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10DE-74CF-5DBD-7F2F-7AEF0AE3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FC6B-0230-0E03-8062-72053BDB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D40E-EDB6-3B25-DE2D-9606FFE6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B6F75-912E-1713-8E1F-E5559D96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5B0C-10F6-1D76-50DF-1C40BC43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B9DF-5377-09D9-1E9B-66806EDD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9B0C-7C94-9744-D599-D6BAFC51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236C-4378-83B0-254F-F9290996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2A5A3-23EE-9309-8824-793B5841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8FB0F-C6E4-ED40-A7F3-9524AA05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1D677-8F3A-F49C-2269-E3E125D1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2748-D49F-68E8-C852-AEC32A74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569F-AFB1-884C-6FDF-EEAAE7C3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EC91-81D5-2E16-E0E0-FAFFCFA77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C2CCD-7C0B-DF20-4F93-02B44C2C7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528F0-F15D-D0F6-848A-5D2B63365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378E8-7EC3-A7F9-20C7-BD7A281CA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39C89-AF78-2F0D-3B40-BA3B7C3D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065F3-A883-3873-F3D3-E603AD8A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D2752-A2D8-6903-4DB2-ADB54609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4E32-91D3-F31C-ED9F-1DD4548A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802BF-03DF-64AC-D68E-875C18CB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E6574-E2CA-1D7B-96A6-01BF8260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C0BC6-7245-6FB8-076C-98B64768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25880-1F0E-70B8-4DA3-9203CC3F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424B6-2E81-E4A2-1D91-E160A0A6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1D35-E3AB-0307-4885-6D8CDAA3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250E-77AE-1C94-6D05-B225D139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EC51-F5EC-506D-5F43-5090CB78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F104-002F-F651-73CA-EB91EF510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11462-ED75-6FB0-A51C-B8B1B0D2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740CB-55C5-CA19-8158-6E64CADB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A20CA-1034-3C40-DA8A-9C32582F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511E-185F-F841-2E14-8780E045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3EEA4-8BB1-39C4-235B-EF4329FB6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CCF2A-7576-7802-7BE6-ECFA0EAB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FFCBE-8A35-DF1C-D0CC-577FFB8C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60BB-29CC-EDB2-ACA5-C789EE34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B38E9-A97F-119C-6364-8B8B7EAD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B2A22-80E2-5B95-6DD1-D0BF3238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F5BA6-5889-7231-1AE9-2E171EE3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723A-700F-848D-53AE-27AA335A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4F60-852F-8B48-A4DC-75391B18FF93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410C-6CA6-001C-9479-A2AA28776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8E5-FE17-CEA6-A7B7-4BA2F7EED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2A3A-1791-BA4C-9506-3000E58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9" name="Arc 104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" name="Oval 1050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C7CCD-136D-487F-3457-5DA843A71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47593"/>
            <a:ext cx="4467792" cy="30605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Using Gradescope in Canvas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0ADDA-2B8B-E3EB-6AF5-71F682FE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00209"/>
            <a:ext cx="4467792" cy="2410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UNC Faculty Showcase on Teaching 2023</a:t>
            </a:r>
          </a:p>
          <a:p>
            <a:r>
              <a:rPr lang="en-US">
                <a:solidFill>
                  <a:srgbClr val="FFFFFF"/>
                </a:solidFill>
              </a:rPr>
              <a:t>Kalina Staub</a:t>
            </a:r>
          </a:p>
          <a:p>
            <a:r>
              <a:rPr lang="en-US">
                <a:solidFill>
                  <a:srgbClr val="FFFFFF"/>
                </a:solidFill>
              </a:rPr>
              <a:t>Teaching Associate Professor in Economics</a:t>
            </a:r>
          </a:p>
        </p:txBody>
      </p:sp>
      <p:pic>
        <p:nvPicPr>
          <p:cNvPr id="1026" name="Picture 2" descr="Gradescope — UVA Learning Tech">
            <a:extLst>
              <a:ext uri="{FF2B5EF4-FFF2-40B4-BE49-F238E27FC236}">
                <a16:creationId xmlns:a16="http://schemas.microsoft.com/office/drawing/2014/main" id="{3D75FCCB-86DF-E16C-5E6F-52786135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9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D36B-088C-0398-4ACB-9357A85D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Show of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9F01-BA75-A17D-286B-51BA3B6F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Raise your hand if you have NOT used </a:t>
            </a:r>
            <a:r>
              <a:rPr lang="en-US" sz="2400" dirty="0" err="1"/>
              <a:t>Gradescope</a:t>
            </a:r>
            <a:r>
              <a:rPr lang="en-US" sz="2400" dirty="0"/>
              <a:t> before.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E7D67-C24A-2F2B-F4C1-39BA7E18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2" r="162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627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3CF6A-3C55-4486-EF55-133CBD48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What is Gradescope?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9EC4-12B3-23E1-5E18-BFAFBD1F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Online grading tool that supports multiple choice bubble sheet assignments, online assignments with multiple question types, programming assignments, instructor-uploaded (exam) or student-uploaded (homework) written assignments.</a:t>
            </a:r>
          </a:p>
          <a:p>
            <a:r>
              <a:rPr lang="en-US" sz="2200"/>
              <a:t>Allows blind grading to reduce bias</a:t>
            </a:r>
          </a:p>
          <a:p>
            <a:r>
              <a:rPr lang="en-US" sz="2200"/>
              <a:t>Assignments can be graded question by question with a flexible rubric</a:t>
            </a:r>
          </a:p>
          <a:p>
            <a:r>
              <a:rPr lang="en-US" sz="2200"/>
              <a:t>Can comment and annotate assignments and re-apply the same comments to different submissions.</a:t>
            </a:r>
          </a:p>
          <a:p>
            <a:r>
              <a:rPr lang="en-US" sz="2200"/>
              <a:t>Many people (TAs or co-instructors) can grade at once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CBD684F-FCBD-56C0-95ED-21E6B6938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983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3D36B-088C-0398-4ACB-9357A85D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Show of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9F01-BA75-A17D-286B-51BA3B6F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Raise your hand if you have NOT used Gradescope in Canvas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E7D67-C24A-2F2B-F4C1-39BA7E185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2" r="162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55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82283-8022-B60B-27DB-47A764AE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benefits to using Gradescope in Canvas?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94BE-2485-A1B9-4A5C-0E4492EC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Gradescope automatically integrates with Canvas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2DAA95-C5F9-62A1-BEB1-5B1C430FE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20" y="2139484"/>
            <a:ext cx="9103359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82283-8022-B60B-27DB-47A764AE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What are the benefits to using Gradescope in Canvas?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94BE-2485-A1B9-4A5C-0E4492EC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assignments in Canvas and link them with a new or existing </a:t>
            </a:r>
            <a:r>
              <a:rPr lang="en-US" sz="2400" dirty="0" err="1"/>
              <a:t>Gradescope</a:t>
            </a:r>
            <a:r>
              <a:rPr lang="en-US" sz="2400" dirty="0"/>
              <a:t> assignment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C71CD7-A095-A4AE-909B-BC885519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53" y="1876531"/>
            <a:ext cx="7970350" cy="4981469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DDFC19-8243-4ADE-5FF2-90A1E5BCC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4" y="1877948"/>
            <a:ext cx="5001768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82283-8022-B60B-27DB-47A764AE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benefits to using Gradescope in Canvas?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94BE-2485-A1B9-4A5C-0E4492EC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Gradescope grades sync seamlessly with Canvas Gradebook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0AA3CE01-05B0-3B05-1403-B2F06F6B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33" y="2091095"/>
            <a:ext cx="8762999" cy="4206240"/>
          </a:xfrm>
          <a:prstGeom prst="rect">
            <a:avLst/>
          </a:prstGeom>
        </p:spPr>
      </p:pic>
      <p:sp>
        <p:nvSpPr>
          <p:cNvPr id="16" name="Up Arrow 15">
            <a:extLst>
              <a:ext uri="{FF2B5EF4-FFF2-40B4-BE49-F238E27FC236}">
                <a16:creationId xmlns:a16="http://schemas.microsoft.com/office/drawing/2014/main" id="{A499B444-2978-D4AF-DBC4-248C10CEFF79}"/>
              </a:ext>
            </a:extLst>
          </p:cNvPr>
          <p:cNvSpPr/>
          <p:nvPr/>
        </p:nvSpPr>
        <p:spPr>
          <a:xfrm rot="10800000">
            <a:off x="7740553" y="5481251"/>
            <a:ext cx="368486" cy="552421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237</Words>
  <Application>Microsoft Macintosh PowerPoint</Application>
  <PresentationFormat>Widescreen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Using Gradescope in Canvas</vt:lpstr>
      <vt:lpstr>Show of Hands</vt:lpstr>
      <vt:lpstr>What is Gradescope?</vt:lpstr>
      <vt:lpstr>Show of Hands</vt:lpstr>
      <vt:lpstr>What are the benefits to using Gradescope in Canvas?</vt:lpstr>
      <vt:lpstr>What are the benefits to using Gradescope in Canvas?</vt:lpstr>
      <vt:lpstr>What are the benefits to using Gradescope in Canvas?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Gradescope in Canvas</dc:title>
  <dc:creator>Staub, Kalina Marie</dc:creator>
  <cp:lastModifiedBy>Staub, Kalina Marie</cp:lastModifiedBy>
  <cp:revision>3</cp:revision>
  <dcterms:created xsi:type="dcterms:W3CDTF">2023-03-23T14:36:15Z</dcterms:created>
  <dcterms:modified xsi:type="dcterms:W3CDTF">2023-03-23T17:12:11Z</dcterms:modified>
</cp:coreProperties>
</file>